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 id="2147483672" r:id="rId4"/>
  </p:sldMasterIdLst>
  <p:notesMasterIdLst>
    <p:notesMasterId r:id="rId36"/>
  </p:notesMasterIdLst>
  <p:sldIdLst>
    <p:sldId id="256" r:id="rId5"/>
    <p:sldId id="340" r:id="rId6"/>
    <p:sldId id="362" r:id="rId7"/>
    <p:sldId id="342" r:id="rId8"/>
    <p:sldId id="348" r:id="rId9"/>
    <p:sldId id="338" r:id="rId10"/>
    <p:sldId id="366" r:id="rId11"/>
    <p:sldId id="319" r:id="rId12"/>
    <p:sldId id="293" r:id="rId13"/>
    <p:sldId id="354" r:id="rId14"/>
    <p:sldId id="355" r:id="rId15"/>
    <p:sldId id="258" r:id="rId16"/>
    <p:sldId id="260" r:id="rId17"/>
    <p:sldId id="281" r:id="rId18"/>
    <p:sldId id="261" r:id="rId19"/>
    <p:sldId id="262" r:id="rId20"/>
    <p:sldId id="273" r:id="rId21"/>
    <p:sldId id="274" r:id="rId22"/>
    <p:sldId id="275" r:id="rId23"/>
    <p:sldId id="276" r:id="rId24"/>
    <p:sldId id="280" r:id="rId25"/>
    <p:sldId id="277" r:id="rId26"/>
    <p:sldId id="279" r:id="rId27"/>
    <p:sldId id="379" r:id="rId28"/>
    <p:sldId id="380" r:id="rId29"/>
    <p:sldId id="390" r:id="rId30"/>
    <p:sldId id="389" r:id="rId31"/>
    <p:sldId id="381" r:id="rId32"/>
    <p:sldId id="384" r:id="rId33"/>
    <p:sldId id="385" r:id="rId34"/>
    <p:sldId id="350" r:id="rId35"/>
  </p:sldIdLst>
  <p:sldSz cx="9144000" cy="6858000" type="screen4x3"/>
  <p:notesSz cx="6858000" cy="9144000"/>
  <p:defaultText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9" d="100"/>
          <a:sy n="69" d="100"/>
        </p:scale>
        <p:origin x="103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71A5FA-E5D6-49B9-8DF6-374FE9F220A1}" type="datetimeFigureOut">
              <a:rPr lang="en-GB" smtClean="0"/>
              <a:t>14/12/2020</a:t>
            </a:fld>
            <a:endParaRPr lang="en-GB"/>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CFC245-9C71-48D9-9A08-FD80C192E8E9}" type="slidenum">
              <a:rPr lang="en-GB" smtClean="0"/>
              <a:t>‹Nº›</a:t>
            </a:fld>
            <a:endParaRPr lang="en-GB"/>
          </a:p>
        </p:txBody>
      </p:sp>
    </p:spTree>
    <p:extLst>
      <p:ext uri="{BB962C8B-B14F-4D97-AF65-F5344CB8AC3E}">
        <p14:creationId xmlns:p14="http://schemas.microsoft.com/office/powerpoint/2010/main" val="3400033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8F6D0F0-F854-4424-8ADA-DCF33506ED2A}" type="slidenum">
              <a:rPr lang="es-ES" smtClean="0"/>
              <a:pPr/>
              <a:t>1</a:t>
            </a:fld>
            <a:endParaRPr lang="es-ES"/>
          </a:p>
        </p:txBody>
      </p:sp>
      <p:sp>
        <p:nvSpPr>
          <p:cNvPr id="25603" name="Rectangle 2"/>
          <p:cNvSpPr>
            <a:spLocks noGrp="1" noRot="1" noChangeAspect="1" noChangeArrowheads="1" noTextEdit="1"/>
          </p:cNvSpPr>
          <p:nvPr>
            <p:ph type="sldImg"/>
          </p:nvPr>
        </p:nvSpPr>
        <p:spPr>
          <a:xfrm>
            <a:off x="920750" y="742950"/>
            <a:ext cx="4953000" cy="3714750"/>
          </a:xfrm>
          <a:ln/>
        </p:spPr>
      </p:sp>
      <p:sp>
        <p:nvSpPr>
          <p:cNvPr id="25604"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672558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51F1068-465E-4E8C-A9CA-3D539449A0E4}" type="slidenum">
              <a:rPr lang="es-ES" smtClean="0"/>
              <a:pPr/>
              <a:t>10</a:t>
            </a:fld>
            <a:endParaRPr lang="es-ES"/>
          </a:p>
        </p:txBody>
      </p:sp>
      <p:sp>
        <p:nvSpPr>
          <p:cNvPr id="37891" name="Rectangle 2"/>
          <p:cNvSpPr>
            <a:spLocks noGrp="1" noRot="1" noChangeAspect="1" noChangeArrowheads="1" noTextEdit="1"/>
          </p:cNvSpPr>
          <p:nvPr>
            <p:ph type="sldImg"/>
          </p:nvPr>
        </p:nvSpPr>
        <p:spPr>
          <a:xfrm>
            <a:off x="920750" y="742950"/>
            <a:ext cx="4953000" cy="3714750"/>
          </a:xfrm>
          <a:ln/>
        </p:spPr>
      </p:sp>
      <p:sp>
        <p:nvSpPr>
          <p:cNvPr id="37892"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3607361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51F1068-465E-4E8C-A9CA-3D539449A0E4}" type="slidenum">
              <a:rPr lang="es-ES" smtClean="0"/>
              <a:pPr/>
              <a:t>11</a:t>
            </a:fld>
            <a:endParaRPr lang="es-ES"/>
          </a:p>
        </p:txBody>
      </p:sp>
      <p:sp>
        <p:nvSpPr>
          <p:cNvPr id="37891" name="Rectangle 2"/>
          <p:cNvSpPr>
            <a:spLocks noGrp="1" noRot="1" noChangeAspect="1" noChangeArrowheads="1" noTextEdit="1"/>
          </p:cNvSpPr>
          <p:nvPr>
            <p:ph type="sldImg"/>
          </p:nvPr>
        </p:nvSpPr>
        <p:spPr>
          <a:xfrm>
            <a:off x="920750" y="742950"/>
            <a:ext cx="4953000" cy="3714750"/>
          </a:xfrm>
          <a:ln/>
        </p:spPr>
      </p:sp>
      <p:sp>
        <p:nvSpPr>
          <p:cNvPr id="37892"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4201365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8F6D0F0-F854-4424-8ADA-DCF33506ED2A}" type="slidenum">
              <a:rPr lang="es-ES" smtClean="0"/>
              <a:pPr/>
              <a:t>12</a:t>
            </a:fld>
            <a:endParaRPr lang="es-ES"/>
          </a:p>
        </p:txBody>
      </p:sp>
      <p:sp>
        <p:nvSpPr>
          <p:cNvPr id="25603" name="Rectangle 2"/>
          <p:cNvSpPr>
            <a:spLocks noGrp="1" noRot="1" noChangeAspect="1" noChangeArrowheads="1" noTextEdit="1"/>
          </p:cNvSpPr>
          <p:nvPr>
            <p:ph type="sldImg"/>
          </p:nvPr>
        </p:nvSpPr>
        <p:spPr>
          <a:xfrm>
            <a:off x="917575" y="744538"/>
            <a:ext cx="4962525" cy="3722687"/>
          </a:xfrm>
          <a:ln/>
        </p:spPr>
      </p:sp>
      <p:sp>
        <p:nvSpPr>
          <p:cNvPr id="25604"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139283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Marcador de imagen de diapositiva 1"/>
          <p:cNvSpPr>
            <a:spLocks noGrp="1" noRot="1" noChangeAspect="1" noTextEdit="1"/>
          </p:cNvSpPr>
          <p:nvPr>
            <p:ph type="sldImg"/>
          </p:nvPr>
        </p:nvSpPr>
        <p:spPr>
          <a:ln/>
        </p:spPr>
      </p:sp>
      <p:sp>
        <p:nvSpPr>
          <p:cNvPr id="10243" name="Marcador de notas 2"/>
          <p:cNvSpPr>
            <a:spLocks noGrp="1"/>
          </p:cNvSpPr>
          <p:nvPr>
            <p:ph type="body" idx="1"/>
          </p:nvPr>
        </p:nvSpPr>
        <p:spPr>
          <a:noFill/>
        </p:spPr>
        <p:txBody>
          <a:bodyPr/>
          <a:lstStyle/>
          <a:p>
            <a:pPr eaLnBrk="1" hangingPunct="1"/>
            <a:endParaRPr lang="es-ES" altLang="ca-ES"/>
          </a:p>
        </p:txBody>
      </p:sp>
      <p:sp>
        <p:nvSpPr>
          <p:cNvPr id="10244" name="Marcador de número de diapositiva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2A2A2D-0D08-4546-A65E-354FF470277F}" type="slidenum">
              <a:rPr lang="ca-ES" altLang="ca-ES"/>
              <a:pPr/>
              <a:t>13</a:t>
            </a:fld>
            <a:endParaRPr lang="ca-ES" altLang="ca-ES"/>
          </a:p>
        </p:txBody>
      </p:sp>
    </p:spTree>
    <p:extLst>
      <p:ext uri="{BB962C8B-B14F-4D97-AF65-F5344CB8AC3E}">
        <p14:creationId xmlns:p14="http://schemas.microsoft.com/office/powerpoint/2010/main" val="2860535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Marcador de imagen de diapositiva 1"/>
          <p:cNvSpPr>
            <a:spLocks noGrp="1" noRot="1" noChangeAspect="1" noTextEdit="1"/>
          </p:cNvSpPr>
          <p:nvPr>
            <p:ph type="sldImg"/>
          </p:nvPr>
        </p:nvSpPr>
        <p:spPr>
          <a:ln/>
        </p:spPr>
      </p:sp>
      <p:sp>
        <p:nvSpPr>
          <p:cNvPr id="10243" name="Marcador de notas 2"/>
          <p:cNvSpPr>
            <a:spLocks noGrp="1"/>
          </p:cNvSpPr>
          <p:nvPr>
            <p:ph type="body" idx="1"/>
          </p:nvPr>
        </p:nvSpPr>
        <p:spPr>
          <a:noFill/>
        </p:spPr>
        <p:txBody>
          <a:bodyPr/>
          <a:lstStyle/>
          <a:p>
            <a:pPr eaLnBrk="1" hangingPunct="1"/>
            <a:endParaRPr lang="es-ES" altLang="ca-ES"/>
          </a:p>
        </p:txBody>
      </p:sp>
      <p:sp>
        <p:nvSpPr>
          <p:cNvPr id="10244" name="Marcador de número de diapositiva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2A2A2D-0D08-4546-A65E-354FF470277F}" type="slidenum">
              <a:rPr lang="ca-ES" altLang="ca-ES"/>
              <a:pPr/>
              <a:t>14</a:t>
            </a:fld>
            <a:endParaRPr lang="ca-ES" altLang="ca-ES"/>
          </a:p>
        </p:txBody>
      </p:sp>
    </p:spTree>
    <p:extLst>
      <p:ext uri="{BB962C8B-B14F-4D97-AF65-F5344CB8AC3E}">
        <p14:creationId xmlns:p14="http://schemas.microsoft.com/office/powerpoint/2010/main" val="2525951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24</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3380515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25</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3924364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26</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695232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27</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784442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28</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671416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8F6D0F0-F854-4424-8ADA-DCF33506ED2A}" type="slidenum">
              <a:rPr lang="es-ES" smtClean="0"/>
              <a:pPr/>
              <a:t>2</a:t>
            </a:fld>
            <a:endParaRPr lang="es-ES"/>
          </a:p>
        </p:txBody>
      </p:sp>
      <p:sp>
        <p:nvSpPr>
          <p:cNvPr id="25603" name="Rectangle 2"/>
          <p:cNvSpPr>
            <a:spLocks noGrp="1" noRot="1" noChangeAspect="1" noChangeArrowheads="1" noTextEdit="1"/>
          </p:cNvSpPr>
          <p:nvPr>
            <p:ph type="sldImg"/>
          </p:nvPr>
        </p:nvSpPr>
        <p:spPr>
          <a:xfrm>
            <a:off x="920750" y="742950"/>
            <a:ext cx="4953000" cy="3714750"/>
          </a:xfrm>
          <a:ln/>
        </p:spPr>
      </p:sp>
      <p:sp>
        <p:nvSpPr>
          <p:cNvPr id="25604"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601291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29</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2637317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marL="0" marR="0" lvl="0" indent="0" algn="r" defTabSz="915988" rtl="0" eaLnBrk="1" fontAlgn="base" latinLnBrk="0" hangingPunct="1">
              <a:lnSpc>
                <a:spcPct val="100000"/>
              </a:lnSpc>
              <a:spcBef>
                <a:spcPct val="0"/>
              </a:spcBef>
              <a:spcAft>
                <a:spcPct val="0"/>
              </a:spcAft>
              <a:buClrTx/>
              <a:buSzTx/>
              <a:buFontTx/>
              <a:buNone/>
              <a:tabLst/>
              <a:defRPr/>
            </a:pPr>
            <a:fld id="{F153C24C-F78D-4F80-A26A-36DE2FA469F4}"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5988" rtl="0" eaLnBrk="1" fontAlgn="base" latinLnBrk="0" hangingPunct="1">
                <a:lnSpc>
                  <a:spcPct val="100000"/>
                </a:lnSpc>
                <a:spcBef>
                  <a:spcPct val="0"/>
                </a:spcBef>
                <a:spcAft>
                  <a:spcPct val="0"/>
                </a:spcAft>
                <a:buClrTx/>
                <a:buSzTx/>
                <a:buFontTx/>
                <a:buNone/>
                <a:tabLst/>
                <a:defRPr/>
              </a:pPr>
              <a:t>30</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95" name="Rectangle 2"/>
          <p:cNvSpPr>
            <a:spLocks noGrp="1" noRot="1" noChangeAspect="1" noChangeArrowheads="1" noTextEdit="1"/>
          </p:cNvSpPr>
          <p:nvPr>
            <p:ph type="sldImg"/>
          </p:nvPr>
        </p:nvSpPr>
        <p:spPr>
          <a:xfrm>
            <a:off x="909638" y="744538"/>
            <a:ext cx="4962525" cy="3722687"/>
          </a:xfrm>
          <a:ln/>
        </p:spPr>
      </p:sp>
      <p:sp>
        <p:nvSpPr>
          <p:cNvPr id="33796"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5979257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501FB2C-77DC-44EE-B2BF-C646DD8BD30A}" type="slidenum">
              <a:rPr lang="es-ES" smtClean="0"/>
              <a:pPr/>
              <a:t>31</a:t>
            </a:fld>
            <a:endParaRPr lang="es-ES"/>
          </a:p>
        </p:txBody>
      </p:sp>
      <p:sp>
        <p:nvSpPr>
          <p:cNvPr id="26627" name="Rectangle 2"/>
          <p:cNvSpPr>
            <a:spLocks noGrp="1" noRot="1" noChangeAspect="1" noChangeArrowheads="1" noTextEdit="1"/>
          </p:cNvSpPr>
          <p:nvPr>
            <p:ph type="sldImg"/>
          </p:nvPr>
        </p:nvSpPr>
        <p:spPr>
          <a:xfrm>
            <a:off x="920750" y="742950"/>
            <a:ext cx="4953000" cy="3714750"/>
          </a:xfrm>
          <a:ln/>
        </p:spPr>
      </p:sp>
      <p:sp>
        <p:nvSpPr>
          <p:cNvPr id="26628" name="Rectangle 3"/>
          <p:cNvSpPr>
            <a:spLocks noGrp="1" noChangeArrowheads="1"/>
          </p:cNvSpPr>
          <p:nvPr>
            <p:ph type="body" idx="1"/>
          </p:nvPr>
        </p:nvSpPr>
        <p:spPr>
          <a:noFill/>
          <a:ln/>
        </p:spPr>
        <p:txBody>
          <a:bodyPr/>
          <a:lstStyle/>
          <a:p>
            <a:pPr eaLnBrk="1" hangingPunct="1"/>
            <a:endParaRPr lang="ca-ES" dirty="0"/>
          </a:p>
        </p:txBody>
      </p:sp>
    </p:spTree>
    <p:extLst>
      <p:ext uri="{BB962C8B-B14F-4D97-AF65-F5344CB8AC3E}">
        <p14:creationId xmlns:p14="http://schemas.microsoft.com/office/powerpoint/2010/main" val="173311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8F6D0F0-F854-4424-8ADA-DCF33506ED2A}" type="slidenum">
              <a:rPr lang="es-ES" smtClean="0"/>
              <a:pPr/>
              <a:t>3</a:t>
            </a:fld>
            <a:endParaRPr lang="es-ES"/>
          </a:p>
        </p:txBody>
      </p:sp>
      <p:sp>
        <p:nvSpPr>
          <p:cNvPr id="25603" name="Rectangle 2"/>
          <p:cNvSpPr>
            <a:spLocks noGrp="1" noRot="1" noChangeAspect="1" noChangeArrowheads="1" noTextEdit="1"/>
          </p:cNvSpPr>
          <p:nvPr>
            <p:ph type="sldImg"/>
          </p:nvPr>
        </p:nvSpPr>
        <p:spPr>
          <a:xfrm>
            <a:off x="920750" y="742950"/>
            <a:ext cx="4953000" cy="3714750"/>
          </a:xfrm>
          <a:ln/>
        </p:spPr>
      </p:sp>
      <p:sp>
        <p:nvSpPr>
          <p:cNvPr id="25604"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661060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8F6D0F0-F854-4424-8ADA-DCF33506ED2A}" type="slidenum">
              <a:rPr lang="es-ES" smtClean="0"/>
              <a:pPr/>
              <a:t>4</a:t>
            </a:fld>
            <a:endParaRPr lang="es-ES"/>
          </a:p>
        </p:txBody>
      </p:sp>
      <p:sp>
        <p:nvSpPr>
          <p:cNvPr id="25603" name="Rectangle 2"/>
          <p:cNvSpPr>
            <a:spLocks noGrp="1" noRot="1" noChangeAspect="1" noChangeArrowheads="1" noTextEdit="1"/>
          </p:cNvSpPr>
          <p:nvPr>
            <p:ph type="sldImg"/>
          </p:nvPr>
        </p:nvSpPr>
        <p:spPr>
          <a:xfrm>
            <a:off x="920750" y="742950"/>
            <a:ext cx="4953000" cy="3714750"/>
          </a:xfrm>
          <a:ln/>
        </p:spPr>
      </p:sp>
      <p:sp>
        <p:nvSpPr>
          <p:cNvPr id="25604"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2910616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501FB2C-77DC-44EE-B2BF-C646DD8BD30A}" type="slidenum">
              <a:rPr lang="es-ES" smtClean="0"/>
              <a:pPr/>
              <a:t>5</a:t>
            </a:fld>
            <a:endParaRPr lang="es-ES"/>
          </a:p>
        </p:txBody>
      </p:sp>
      <p:sp>
        <p:nvSpPr>
          <p:cNvPr id="26627" name="Rectangle 2"/>
          <p:cNvSpPr>
            <a:spLocks noGrp="1" noRot="1" noChangeAspect="1" noChangeArrowheads="1" noTextEdit="1"/>
          </p:cNvSpPr>
          <p:nvPr>
            <p:ph type="sldImg"/>
          </p:nvPr>
        </p:nvSpPr>
        <p:spPr>
          <a:xfrm>
            <a:off x="920750" y="742950"/>
            <a:ext cx="4953000" cy="3714750"/>
          </a:xfrm>
          <a:ln/>
        </p:spPr>
      </p:sp>
      <p:sp>
        <p:nvSpPr>
          <p:cNvPr id="26628"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1683687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501FB2C-77DC-44EE-B2BF-C646DD8BD30A}" type="slidenum">
              <a:rPr lang="es-ES" smtClean="0"/>
              <a:pPr/>
              <a:t>6</a:t>
            </a:fld>
            <a:endParaRPr lang="es-ES"/>
          </a:p>
        </p:txBody>
      </p:sp>
      <p:sp>
        <p:nvSpPr>
          <p:cNvPr id="26627" name="Rectangle 2"/>
          <p:cNvSpPr>
            <a:spLocks noGrp="1" noRot="1" noChangeAspect="1" noChangeArrowheads="1" noTextEdit="1"/>
          </p:cNvSpPr>
          <p:nvPr>
            <p:ph type="sldImg"/>
          </p:nvPr>
        </p:nvSpPr>
        <p:spPr>
          <a:xfrm>
            <a:off x="920750" y="742950"/>
            <a:ext cx="4953000" cy="3714750"/>
          </a:xfrm>
          <a:ln/>
        </p:spPr>
      </p:sp>
      <p:sp>
        <p:nvSpPr>
          <p:cNvPr id="26628" name="Rectangle 3"/>
          <p:cNvSpPr>
            <a:spLocks noGrp="1" noChangeArrowheads="1"/>
          </p:cNvSpPr>
          <p:nvPr>
            <p:ph type="body" idx="1"/>
          </p:nvPr>
        </p:nvSpPr>
        <p:spPr>
          <a:noFill/>
          <a:ln/>
        </p:spPr>
        <p:txBody>
          <a:bodyPr/>
          <a:lstStyle/>
          <a:p>
            <a:pPr eaLnBrk="1" hangingPunct="1"/>
            <a:endParaRPr lang="ca-ES" dirty="0"/>
          </a:p>
        </p:txBody>
      </p:sp>
    </p:spTree>
    <p:extLst>
      <p:ext uri="{BB962C8B-B14F-4D97-AF65-F5344CB8AC3E}">
        <p14:creationId xmlns:p14="http://schemas.microsoft.com/office/powerpoint/2010/main" val="2047118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501FB2C-77DC-44EE-B2BF-C646DD8BD30A}" type="slidenum">
              <a:rPr lang="es-ES" smtClean="0"/>
              <a:pPr/>
              <a:t>7</a:t>
            </a:fld>
            <a:endParaRPr lang="es-ES"/>
          </a:p>
        </p:txBody>
      </p:sp>
      <p:sp>
        <p:nvSpPr>
          <p:cNvPr id="26627" name="Rectangle 2"/>
          <p:cNvSpPr>
            <a:spLocks noGrp="1" noRot="1" noChangeAspect="1" noChangeArrowheads="1" noTextEdit="1"/>
          </p:cNvSpPr>
          <p:nvPr>
            <p:ph type="sldImg"/>
          </p:nvPr>
        </p:nvSpPr>
        <p:spPr>
          <a:xfrm>
            <a:off x="920750" y="742950"/>
            <a:ext cx="4953000" cy="3714750"/>
          </a:xfrm>
          <a:ln/>
        </p:spPr>
      </p:sp>
      <p:sp>
        <p:nvSpPr>
          <p:cNvPr id="26628" name="Rectangle 3"/>
          <p:cNvSpPr>
            <a:spLocks noGrp="1" noChangeArrowheads="1"/>
          </p:cNvSpPr>
          <p:nvPr>
            <p:ph type="body" idx="1"/>
          </p:nvPr>
        </p:nvSpPr>
        <p:spPr>
          <a:noFill/>
          <a:ln/>
        </p:spPr>
        <p:txBody>
          <a:bodyPr/>
          <a:lstStyle/>
          <a:p>
            <a:pPr eaLnBrk="1" hangingPunct="1"/>
            <a:endParaRPr lang="ca-ES" dirty="0"/>
          </a:p>
        </p:txBody>
      </p:sp>
    </p:spTree>
    <p:extLst>
      <p:ext uri="{BB962C8B-B14F-4D97-AF65-F5344CB8AC3E}">
        <p14:creationId xmlns:p14="http://schemas.microsoft.com/office/powerpoint/2010/main" val="1854314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D87AA3AF-047D-4BC1-A84D-B4DAFCD0F061}" type="slidenum">
              <a:rPr lang="es-ES" smtClean="0"/>
              <a:pPr/>
              <a:t>8</a:t>
            </a:fld>
            <a:endParaRPr lang="es-ES"/>
          </a:p>
        </p:txBody>
      </p:sp>
      <p:sp>
        <p:nvSpPr>
          <p:cNvPr id="36867" name="Rectangle 2"/>
          <p:cNvSpPr>
            <a:spLocks noGrp="1" noRot="1" noChangeAspect="1" noChangeArrowheads="1" noTextEdit="1"/>
          </p:cNvSpPr>
          <p:nvPr>
            <p:ph type="sldImg"/>
          </p:nvPr>
        </p:nvSpPr>
        <p:spPr>
          <a:xfrm>
            <a:off x="920750" y="742950"/>
            <a:ext cx="4953000" cy="3714750"/>
          </a:xfrm>
          <a:ln/>
        </p:spPr>
      </p:sp>
      <p:sp>
        <p:nvSpPr>
          <p:cNvPr id="36868"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2379733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51F1068-465E-4E8C-A9CA-3D539449A0E4}" type="slidenum">
              <a:rPr lang="es-ES" smtClean="0"/>
              <a:pPr/>
              <a:t>9</a:t>
            </a:fld>
            <a:endParaRPr lang="es-ES"/>
          </a:p>
        </p:txBody>
      </p:sp>
      <p:sp>
        <p:nvSpPr>
          <p:cNvPr id="37891" name="Rectangle 2"/>
          <p:cNvSpPr>
            <a:spLocks noGrp="1" noRot="1" noChangeAspect="1" noChangeArrowheads="1" noTextEdit="1"/>
          </p:cNvSpPr>
          <p:nvPr>
            <p:ph type="sldImg"/>
          </p:nvPr>
        </p:nvSpPr>
        <p:spPr>
          <a:xfrm>
            <a:off x="920750" y="742950"/>
            <a:ext cx="4953000" cy="3714750"/>
          </a:xfrm>
          <a:ln/>
        </p:spPr>
      </p:sp>
      <p:sp>
        <p:nvSpPr>
          <p:cNvPr id="37892" name="Rectangle 3"/>
          <p:cNvSpPr>
            <a:spLocks noGrp="1" noChangeArrowheads="1"/>
          </p:cNvSpPr>
          <p:nvPr>
            <p:ph type="body" idx="1"/>
          </p:nvPr>
        </p:nvSpPr>
        <p:spPr>
          <a:noFill/>
          <a:ln/>
        </p:spPr>
        <p:txBody>
          <a:bodyPr/>
          <a:lstStyle/>
          <a:p>
            <a:pPr eaLnBrk="1" hangingPunct="1"/>
            <a:endParaRPr lang="ca-ES"/>
          </a:p>
        </p:txBody>
      </p:sp>
    </p:spTree>
    <p:extLst>
      <p:ext uri="{BB962C8B-B14F-4D97-AF65-F5344CB8AC3E}">
        <p14:creationId xmlns:p14="http://schemas.microsoft.com/office/powerpoint/2010/main" val="2529251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2A02A1D-4156-424F-A1D7-2BEF74B76646}" type="datetimeFigureOut">
              <a:rPr lang="en-GB" smtClean="0"/>
              <a:t>14/12/2020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1130657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2A02A1D-4156-424F-A1D7-2BEF74B76646}" type="datetimeFigureOut">
              <a:rPr lang="en-GB" smtClean="0"/>
              <a:t>14/12/2020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4038399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2A02A1D-4156-424F-A1D7-2BEF74B76646}" type="datetimeFigureOut">
              <a:rPr lang="en-GB" smtClean="0"/>
              <a:t>14/12/2020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3017561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6000"/>
            </a:lvl1pPr>
          </a:lstStyle>
          <a:p>
            <a:r>
              <a:rPr lang="es-ES"/>
              <a:t>Haga clic para modificar el estilo de título del patrón</a:t>
            </a:r>
            <a:endParaRPr lang="en-GB"/>
          </a:p>
        </p:txBody>
      </p:sp>
      <p:sp>
        <p:nvSpPr>
          <p:cNvPr id="3" name="Subtítulo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a:p>
        </p:txBody>
      </p:sp>
      <p:sp>
        <p:nvSpPr>
          <p:cNvPr id="4" name="Marcador de fecha 3"/>
          <p:cNvSpPr>
            <a:spLocks noGrp="1"/>
          </p:cNvSpPr>
          <p:nvPr>
            <p:ph type="dt" sz="half" idx="10"/>
          </p:nvPr>
        </p:nvSpPr>
        <p:spPr/>
        <p:txBody>
          <a:bodyPr/>
          <a:lstStyle/>
          <a:p>
            <a:fld id="{F02EDB86-7E38-4463-AFF6-BAE74E49A108}" type="datetimeFigureOut">
              <a:rPr lang="en-GB" smtClean="0"/>
              <a:t>14/12/2020</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1645291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GB"/>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p:cNvSpPr>
            <a:spLocks noGrp="1"/>
          </p:cNvSpPr>
          <p:nvPr>
            <p:ph type="dt" sz="half" idx="10"/>
          </p:nvPr>
        </p:nvSpPr>
        <p:spPr/>
        <p:txBody>
          <a:bodyPr/>
          <a:lstStyle/>
          <a:p>
            <a:fld id="{F02EDB86-7E38-4463-AFF6-BAE74E49A108}" type="datetimeFigureOut">
              <a:rPr lang="en-GB" smtClean="0"/>
              <a:t>14/12/2020</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1395384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endParaRPr lang="en-GB"/>
          </a:p>
        </p:txBody>
      </p:sp>
      <p:sp>
        <p:nvSpPr>
          <p:cNvPr id="3" name="Marcador de texto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F02EDB86-7E38-4463-AFF6-BAE74E49A108}" type="datetimeFigureOut">
              <a:rPr lang="en-GB" smtClean="0"/>
              <a:t>14/12/2020</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1310531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GB"/>
          </a:p>
        </p:txBody>
      </p:sp>
      <p:sp>
        <p:nvSpPr>
          <p:cNvPr id="3" name="Marcador de contenido 2"/>
          <p:cNvSpPr>
            <a:spLocks noGrp="1"/>
          </p:cNvSpPr>
          <p:nvPr>
            <p:ph sz="half" idx="1"/>
          </p:nvPr>
        </p:nvSpPr>
        <p:spPr>
          <a:xfrm>
            <a:off x="628650" y="1825625"/>
            <a:ext cx="386715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contenido 3"/>
          <p:cNvSpPr>
            <a:spLocks noGrp="1"/>
          </p:cNvSpPr>
          <p:nvPr>
            <p:ph sz="half" idx="2"/>
          </p:nvPr>
        </p:nvSpPr>
        <p:spPr>
          <a:xfrm>
            <a:off x="4648200" y="1825625"/>
            <a:ext cx="386715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Marcador de fecha 4"/>
          <p:cNvSpPr>
            <a:spLocks noGrp="1"/>
          </p:cNvSpPr>
          <p:nvPr>
            <p:ph type="dt" sz="half" idx="10"/>
          </p:nvPr>
        </p:nvSpPr>
        <p:spPr/>
        <p:txBody>
          <a:bodyPr/>
          <a:lstStyle/>
          <a:p>
            <a:fld id="{F02EDB86-7E38-4463-AFF6-BAE74E49A108}" type="datetimeFigureOut">
              <a:rPr lang="en-GB" smtClean="0"/>
              <a:t>14/12/2020</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3891079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endParaRPr lang="en-GB"/>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Marcador de fecha 6"/>
          <p:cNvSpPr>
            <a:spLocks noGrp="1"/>
          </p:cNvSpPr>
          <p:nvPr>
            <p:ph type="dt" sz="half" idx="10"/>
          </p:nvPr>
        </p:nvSpPr>
        <p:spPr/>
        <p:txBody>
          <a:bodyPr/>
          <a:lstStyle/>
          <a:p>
            <a:fld id="{F02EDB86-7E38-4463-AFF6-BAE74E49A108}" type="datetimeFigureOut">
              <a:rPr lang="en-GB" smtClean="0"/>
              <a:t>14/12/2020</a:t>
            </a:fld>
            <a:endParaRPr lang="en-GB"/>
          </a:p>
        </p:txBody>
      </p:sp>
      <p:sp>
        <p:nvSpPr>
          <p:cNvPr id="8" name="Marcador de pie de página 7"/>
          <p:cNvSpPr>
            <a:spLocks noGrp="1"/>
          </p:cNvSpPr>
          <p:nvPr>
            <p:ph type="ftr" sz="quarter" idx="11"/>
          </p:nvPr>
        </p:nvSpPr>
        <p:spPr/>
        <p:txBody>
          <a:bodyPr/>
          <a:lstStyle/>
          <a:p>
            <a:endParaRPr lang="en-GB"/>
          </a:p>
        </p:txBody>
      </p:sp>
      <p:sp>
        <p:nvSpPr>
          <p:cNvPr id="9" name="Marcador de número de diapositiva 8"/>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5138402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GB"/>
          </a:p>
        </p:txBody>
      </p:sp>
      <p:sp>
        <p:nvSpPr>
          <p:cNvPr id="3" name="Marcador de fecha 2"/>
          <p:cNvSpPr>
            <a:spLocks noGrp="1"/>
          </p:cNvSpPr>
          <p:nvPr>
            <p:ph type="dt" sz="half" idx="10"/>
          </p:nvPr>
        </p:nvSpPr>
        <p:spPr/>
        <p:txBody>
          <a:bodyPr/>
          <a:lstStyle/>
          <a:p>
            <a:fld id="{F02EDB86-7E38-4463-AFF6-BAE74E49A108}" type="datetimeFigureOut">
              <a:rPr lang="en-GB" smtClean="0"/>
              <a:t>14/12/2020</a:t>
            </a:fld>
            <a:endParaRPr lang="en-GB"/>
          </a:p>
        </p:txBody>
      </p:sp>
      <p:sp>
        <p:nvSpPr>
          <p:cNvPr id="4" name="Marcador de pie de página 3"/>
          <p:cNvSpPr>
            <a:spLocks noGrp="1"/>
          </p:cNvSpPr>
          <p:nvPr>
            <p:ph type="ftr" sz="quarter" idx="11"/>
          </p:nvPr>
        </p:nvSpPr>
        <p:spPr/>
        <p:txBody>
          <a:bodyPr/>
          <a:lstStyle/>
          <a:p>
            <a:endParaRPr lang="en-GB"/>
          </a:p>
        </p:txBody>
      </p:sp>
      <p:sp>
        <p:nvSpPr>
          <p:cNvPr id="5" name="Marcador de número de diapositiva 4"/>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30433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02EDB86-7E38-4463-AFF6-BAE74E49A108}" type="datetimeFigureOut">
              <a:rPr lang="en-GB" smtClean="0"/>
              <a:t>14/12/2020</a:t>
            </a:fld>
            <a:endParaRPr lang="en-GB"/>
          </a:p>
        </p:txBody>
      </p:sp>
      <p:sp>
        <p:nvSpPr>
          <p:cNvPr id="3" name="Marcador de pie de página 2"/>
          <p:cNvSpPr>
            <a:spLocks noGrp="1"/>
          </p:cNvSpPr>
          <p:nvPr>
            <p:ph type="ftr" sz="quarter" idx="11"/>
          </p:nvPr>
        </p:nvSpPr>
        <p:spPr/>
        <p:txBody>
          <a:bodyPr/>
          <a:lstStyle/>
          <a:p>
            <a:endParaRPr lang="en-GB"/>
          </a:p>
        </p:txBody>
      </p:sp>
      <p:sp>
        <p:nvSpPr>
          <p:cNvPr id="4" name="Marcador de número de diapositiva 3"/>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3897975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endParaRPr lang="en-GB"/>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F02EDB86-7E38-4463-AFF6-BAE74E49A108}" type="datetimeFigureOut">
              <a:rPr lang="en-GB" smtClean="0"/>
              <a:t>14/12/2020</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253022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2A02A1D-4156-424F-A1D7-2BEF74B76646}" type="datetimeFigureOut">
              <a:rPr lang="en-GB" smtClean="0"/>
              <a:t>14/12/2020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476832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endParaRPr lang="en-GB"/>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F02EDB86-7E38-4463-AFF6-BAE74E49A108}" type="datetimeFigureOut">
              <a:rPr lang="en-GB" smtClean="0"/>
              <a:t>14/12/2020</a:t>
            </a:fld>
            <a:endParaRPr lang="en-GB"/>
          </a:p>
        </p:txBody>
      </p:sp>
      <p:sp>
        <p:nvSpPr>
          <p:cNvPr id="6" name="Marcador de pie de página 5"/>
          <p:cNvSpPr>
            <a:spLocks noGrp="1"/>
          </p:cNvSpPr>
          <p:nvPr>
            <p:ph type="ftr" sz="quarter" idx="11"/>
          </p:nvPr>
        </p:nvSpPr>
        <p:spPr/>
        <p:txBody>
          <a:bodyPr/>
          <a:lstStyle/>
          <a:p>
            <a:endParaRPr lang="en-GB"/>
          </a:p>
        </p:txBody>
      </p:sp>
      <p:sp>
        <p:nvSpPr>
          <p:cNvPr id="7" name="Marcador de número de diapositiva 6"/>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82523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GB"/>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p:cNvSpPr>
            <a:spLocks noGrp="1"/>
          </p:cNvSpPr>
          <p:nvPr>
            <p:ph type="dt" sz="half" idx="10"/>
          </p:nvPr>
        </p:nvSpPr>
        <p:spPr/>
        <p:txBody>
          <a:bodyPr/>
          <a:lstStyle/>
          <a:p>
            <a:fld id="{F02EDB86-7E38-4463-AFF6-BAE74E49A108}" type="datetimeFigureOut">
              <a:rPr lang="en-GB" smtClean="0"/>
              <a:t>14/12/2020</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3903451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GB"/>
          </a:p>
        </p:txBody>
      </p:sp>
      <p:sp>
        <p:nvSpPr>
          <p:cNvPr id="3" name="Marcador de texto vertical 2"/>
          <p:cNvSpPr>
            <a:spLocks noGrp="1"/>
          </p:cNvSpPr>
          <p:nvPr>
            <p:ph type="body" orient="vert" idx="1"/>
          </p:nvPr>
        </p:nvSpPr>
        <p:spPr>
          <a:xfrm>
            <a:off x="628650" y="365125"/>
            <a:ext cx="5762625"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p:cNvSpPr>
            <a:spLocks noGrp="1"/>
          </p:cNvSpPr>
          <p:nvPr>
            <p:ph type="dt" sz="half" idx="10"/>
          </p:nvPr>
        </p:nvSpPr>
        <p:spPr/>
        <p:txBody>
          <a:bodyPr/>
          <a:lstStyle/>
          <a:p>
            <a:fld id="{F02EDB86-7E38-4463-AFF6-BAE74E49A108}" type="datetimeFigureOut">
              <a:rPr lang="en-GB" smtClean="0"/>
              <a:t>14/12/2020</a:t>
            </a:fld>
            <a:endParaRPr lang="en-GB"/>
          </a:p>
        </p:txBody>
      </p:sp>
      <p:sp>
        <p:nvSpPr>
          <p:cNvPr id="5" name="Marcador de pie de página 4"/>
          <p:cNvSpPr>
            <a:spLocks noGrp="1"/>
          </p:cNvSpPr>
          <p:nvPr>
            <p:ph type="ftr" sz="quarter" idx="11"/>
          </p:nvPr>
        </p:nvSpPr>
        <p:spPr/>
        <p:txBody>
          <a:bodyPr/>
          <a:lstStyle/>
          <a:p>
            <a:endParaRPr lang="en-GB"/>
          </a:p>
        </p:txBody>
      </p:sp>
      <p:sp>
        <p:nvSpPr>
          <p:cNvPr id="6" name="Marcador de número de diapositiva 5"/>
          <p:cNvSpPr>
            <a:spLocks noGrp="1"/>
          </p:cNvSpPr>
          <p:nvPr>
            <p:ph type="sldNum" sz="quarter" idx="12"/>
          </p:nvPr>
        </p:nvSpPr>
        <p:spPr/>
        <p:txBody>
          <a:bodyPr/>
          <a:lstStyle/>
          <a:p>
            <a:fld id="{054501AA-8EDA-40EE-8644-203DDF237972}" type="slidenum">
              <a:rPr lang="en-GB" smtClean="0"/>
              <a:t>‹Nº›</a:t>
            </a:fld>
            <a:endParaRPr lang="en-GB"/>
          </a:p>
        </p:txBody>
      </p:sp>
    </p:spTree>
    <p:extLst>
      <p:ext uri="{BB962C8B-B14F-4D97-AF65-F5344CB8AC3E}">
        <p14:creationId xmlns:p14="http://schemas.microsoft.com/office/powerpoint/2010/main" val="3535148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0F90642-F604-467F-A8EE-3B07E6AAA633}" type="slidenum">
              <a:rPr lang="es-ES"/>
              <a:pPr>
                <a:defRPr/>
              </a:pPr>
              <a:t>‹Nº›</a:t>
            </a:fld>
            <a:endParaRPr lang="es-ES"/>
          </a:p>
        </p:txBody>
      </p:sp>
    </p:spTree>
    <p:extLst>
      <p:ext uri="{BB962C8B-B14F-4D97-AF65-F5344CB8AC3E}">
        <p14:creationId xmlns:p14="http://schemas.microsoft.com/office/powerpoint/2010/main" val="23547220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5A358F4-5AEF-4A71-83BC-5B3C0942161C}" type="slidenum">
              <a:rPr lang="es-ES"/>
              <a:pPr>
                <a:defRPr/>
              </a:pPr>
              <a:t>‹Nº›</a:t>
            </a:fld>
            <a:endParaRPr lang="es-ES"/>
          </a:p>
        </p:txBody>
      </p:sp>
    </p:spTree>
    <p:extLst>
      <p:ext uri="{BB962C8B-B14F-4D97-AF65-F5344CB8AC3E}">
        <p14:creationId xmlns:p14="http://schemas.microsoft.com/office/powerpoint/2010/main" val="41583620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4BE2CE2-E76B-4A69-8D01-E064AA11FDDF}" type="slidenum">
              <a:rPr lang="es-ES"/>
              <a:pPr>
                <a:defRPr/>
              </a:pPr>
              <a:t>‹Nº›</a:t>
            </a:fld>
            <a:endParaRPr lang="es-ES"/>
          </a:p>
        </p:txBody>
      </p:sp>
    </p:spTree>
    <p:extLst>
      <p:ext uri="{BB962C8B-B14F-4D97-AF65-F5344CB8AC3E}">
        <p14:creationId xmlns:p14="http://schemas.microsoft.com/office/powerpoint/2010/main" val="37017677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9E8D174-4F9F-4A43-87EF-76C476EE56E4}" type="slidenum">
              <a:rPr lang="es-ES"/>
              <a:pPr>
                <a:defRPr/>
              </a:pPr>
              <a:t>‹Nº›</a:t>
            </a:fld>
            <a:endParaRPr lang="es-ES"/>
          </a:p>
        </p:txBody>
      </p:sp>
    </p:spTree>
    <p:extLst>
      <p:ext uri="{BB962C8B-B14F-4D97-AF65-F5344CB8AC3E}">
        <p14:creationId xmlns:p14="http://schemas.microsoft.com/office/powerpoint/2010/main" val="4601025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030F66C5-1F85-4910-8C4D-7D16D4570772}" type="slidenum">
              <a:rPr lang="es-ES"/>
              <a:pPr>
                <a:defRPr/>
              </a:pPr>
              <a:t>‹Nº›</a:t>
            </a:fld>
            <a:endParaRPr lang="es-ES"/>
          </a:p>
        </p:txBody>
      </p:sp>
    </p:spTree>
    <p:extLst>
      <p:ext uri="{BB962C8B-B14F-4D97-AF65-F5344CB8AC3E}">
        <p14:creationId xmlns:p14="http://schemas.microsoft.com/office/powerpoint/2010/main" val="2255962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BD509A0D-C53E-413D-BD16-FDB481773771}" type="slidenum">
              <a:rPr lang="es-ES"/>
              <a:pPr>
                <a:defRPr/>
              </a:pPr>
              <a:t>‹Nº›</a:t>
            </a:fld>
            <a:endParaRPr lang="es-ES"/>
          </a:p>
        </p:txBody>
      </p:sp>
    </p:spTree>
    <p:extLst>
      <p:ext uri="{BB962C8B-B14F-4D97-AF65-F5344CB8AC3E}">
        <p14:creationId xmlns:p14="http://schemas.microsoft.com/office/powerpoint/2010/main" val="20348977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C4D4EAAB-90BA-40C4-9542-D9DF56017D92}" type="slidenum">
              <a:rPr lang="es-ES"/>
              <a:pPr>
                <a:defRPr/>
              </a:pPr>
              <a:t>‹Nº›</a:t>
            </a:fld>
            <a:endParaRPr lang="es-ES"/>
          </a:p>
        </p:txBody>
      </p:sp>
    </p:spTree>
    <p:extLst>
      <p:ext uri="{BB962C8B-B14F-4D97-AF65-F5344CB8AC3E}">
        <p14:creationId xmlns:p14="http://schemas.microsoft.com/office/powerpoint/2010/main" val="23956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2A02A1D-4156-424F-A1D7-2BEF74B76646}" type="datetimeFigureOut">
              <a:rPr lang="en-GB" smtClean="0"/>
              <a:t>14/12/2020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30055777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A383E33-4CDD-4B3B-8696-D6E8E5914CDA}" type="slidenum">
              <a:rPr lang="es-ES"/>
              <a:pPr>
                <a:defRPr/>
              </a:pPr>
              <a:t>‹Nº›</a:t>
            </a:fld>
            <a:endParaRPr lang="es-ES"/>
          </a:p>
        </p:txBody>
      </p:sp>
    </p:spTree>
    <p:extLst>
      <p:ext uri="{BB962C8B-B14F-4D97-AF65-F5344CB8AC3E}">
        <p14:creationId xmlns:p14="http://schemas.microsoft.com/office/powerpoint/2010/main" val="2213096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7A4B567-906A-4DF4-BF24-6F4FEC0F242C}" type="slidenum">
              <a:rPr lang="es-ES"/>
              <a:pPr>
                <a:defRPr/>
              </a:pPr>
              <a:t>‹Nº›</a:t>
            </a:fld>
            <a:endParaRPr lang="es-ES"/>
          </a:p>
        </p:txBody>
      </p:sp>
    </p:spTree>
    <p:extLst>
      <p:ext uri="{BB962C8B-B14F-4D97-AF65-F5344CB8AC3E}">
        <p14:creationId xmlns:p14="http://schemas.microsoft.com/office/powerpoint/2010/main" val="14213330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C57625B-9610-4726-8146-4DB0C47AFD9B}" type="slidenum">
              <a:rPr lang="es-ES"/>
              <a:pPr>
                <a:defRPr/>
              </a:pPr>
              <a:t>‹Nº›</a:t>
            </a:fld>
            <a:endParaRPr lang="es-ES"/>
          </a:p>
        </p:txBody>
      </p:sp>
    </p:spTree>
    <p:extLst>
      <p:ext uri="{BB962C8B-B14F-4D97-AF65-F5344CB8AC3E}">
        <p14:creationId xmlns:p14="http://schemas.microsoft.com/office/powerpoint/2010/main" val="11964426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46C0CA4-44CF-404B-BFDE-00F35393350F}" type="slidenum">
              <a:rPr lang="es-ES"/>
              <a:pPr>
                <a:defRPr/>
              </a:pPr>
              <a:t>‹Nº›</a:t>
            </a:fld>
            <a:endParaRPr lang="es-ES"/>
          </a:p>
        </p:txBody>
      </p:sp>
    </p:spTree>
    <p:extLst>
      <p:ext uri="{BB962C8B-B14F-4D97-AF65-F5344CB8AC3E}">
        <p14:creationId xmlns:p14="http://schemas.microsoft.com/office/powerpoint/2010/main" val="5090864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0F90642-F604-467F-A8EE-3B07E6AAA633}" type="slidenum">
              <a:rPr lang="es-ES"/>
              <a:pPr>
                <a:defRPr/>
              </a:pPr>
              <a:t>‹Nº›</a:t>
            </a:fld>
            <a:endParaRPr lang="es-ES"/>
          </a:p>
        </p:txBody>
      </p:sp>
    </p:spTree>
    <p:extLst>
      <p:ext uri="{BB962C8B-B14F-4D97-AF65-F5344CB8AC3E}">
        <p14:creationId xmlns:p14="http://schemas.microsoft.com/office/powerpoint/2010/main" val="19788952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5A358F4-5AEF-4A71-83BC-5B3C0942161C}" type="slidenum">
              <a:rPr lang="es-ES"/>
              <a:pPr>
                <a:defRPr/>
              </a:pPr>
              <a:t>‹Nº›</a:t>
            </a:fld>
            <a:endParaRPr lang="es-ES"/>
          </a:p>
        </p:txBody>
      </p:sp>
    </p:spTree>
    <p:extLst>
      <p:ext uri="{BB962C8B-B14F-4D97-AF65-F5344CB8AC3E}">
        <p14:creationId xmlns:p14="http://schemas.microsoft.com/office/powerpoint/2010/main" val="2953200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4BE2CE2-E76B-4A69-8D01-E064AA11FDDF}" type="slidenum">
              <a:rPr lang="es-ES"/>
              <a:pPr>
                <a:defRPr/>
              </a:pPr>
              <a:t>‹Nº›</a:t>
            </a:fld>
            <a:endParaRPr lang="es-ES"/>
          </a:p>
        </p:txBody>
      </p:sp>
    </p:spTree>
    <p:extLst>
      <p:ext uri="{BB962C8B-B14F-4D97-AF65-F5344CB8AC3E}">
        <p14:creationId xmlns:p14="http://schemas.microsoft.com/office/powerpoint/2010/main" val="29772980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9E8D174-4F9F-4A43-87EF-76C476EE56E4}" type="slidenum">
              <a:rPr lang="es-ES"/>
              <a:pPr>
                <a:defRPr/>
              </a:pPr>
              <a:t>‹Nº›</a:t>
            </a:fld>
            <a:endParaRPr lang="es-ES"/>
          </a:p>
        </p:txBody>
      </p:sp>
    </p:spTree>
    <p:extLst>
      <p:ext uri="{BB962C8B-B14F-4D97-AF65-F5344CB8AC3E}">
        <p14:creationId xmlns:p14="http://schemas.microsoft.com/office/powerpoint/2010/main" val="9945691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030F66C5-1F85-4910-8C4D-7D16D4570772}" type="slidenum">
              <a:rPr lang="es-ES"/>
              <a:pPr>
                <a:defRPr/>
              </a:pPr>
              <a:t>‹Nº›</a:t>
            </a:fld>
            <a:endParaRPr lang="es-ES"/>
          </a:p>
        </p:txBody>
      </p:sp>
    </p:spTree>
    <p:extLst>
      <p:ext uri="{BB962C8B-B14F-4D97-AF65-F5344CB8AC3E}">
        <p14:creationId xmlns:p14="http://schemas.microsoft.com/office/powerpoint/2010/main" val="19529358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BD509A0D-C53E-413D-BD16-FDB481773771}" type="slidenum">
              <a:rPr lang="es-ES"/>
              <a:pPr>
                <a:defRPr/>
              </a:pPr>
              <a:t>‹Nº›</a:t>
            </a:fld>
            <a:endParaRPr lang="es-ES"/>
          </a:p>
        </p:txBody>
      </p:sp>
    </p:spTree>
    <p:extLst>
      <p:ext uri="{BB962C8B-B14F-4D97-AF65-F5344CB8AC3E}">
        <p14:creationId xmlns:p14="http://schemas.microsoft.com/office/powerpoint/2010/main" val="2411562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2A02A1D-4156-424F-A1D7-2BEF74B76646}" type="datetimeFigureOut">
              <a:rPr lang="en-GB" smtClean="0"/>
              <a:t>14/12/2020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41495280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C4D4EAAB-90BA-40C4-9542-D9DF56017D92}" type="slidenum">
              <a:rPr lang="es-ES"/>
              <a:pPr>
                <a:defRPr/>
              </a:pPr>
              <a:t>‹Nº›</a:t>
            </a:fld>
            <a:endParaRPr lang="es-ES"/>
          </a:p>
        </p:txBody>
      </p:sp>
    </p:spTree>
    <p:extLst>
      <p:ext uri="{BB962C8B-B14F-4D97-AF65-F5344CB8AC3E}">
        <p14:creationId xmlns:p14="http://schemas.microsoft.com/office/powerpoint/2010/main" val="16711271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A383E33-4CDD-4B3B-8696-D6E8E5914CDA}" type="slidenum">
              <a:rPr lang="es-ES"/>
              <a:pPr>
                <a:defRPr/>
              </a:pPr>
              <a:t>‹Nº›</a:t>
            </a:fld>
            <a:endParaRPr lang="es-ES"/>
          </a:p>
        </p:txBody>
      </p:sp>
    </p:spTree>
    <p:extLst>
      <p:ext uri="{BB962C8B-B14F-4D97-AF65-F5344CB8AC3E}">
        <p14:creationId xmlns:p14="http://schemas.microsoft.com/office/powerpoint/2010/main" val="11732868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7A4B567-906A-4DF4-BF24-6F4FEC0F242C}" type="slidenum">
              <a:rPr lang="es-ES"/>
              <a:pPr>
                <a:defRPr/>
              </a:pPr>
              <a:t>‹Nº›</a:t>
            </a:fld>
            <a:endParaRPr lang="es-ES"/>
          </a:p>
        </p:txBody>
      </p:sp>
    </p:spTree>
    <p:extLst>
      <p:ext uri="{BB962C8B-B14F-4D97-AF65-F5344CB8AC3E}">
        <p14:creationId xmlns:p14="http://schemas.microsoft.com/office/powerpoint/2010/main" val="21013827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C57625B-9610-4726-8146-4DB0C47AFD9B}" type="slidenum">
              <a:rPr lang="es-ES"/>
              <a:pPr>
                <a:defRPr/>
              </a:pPr>
              <a:t>‹Nº›</a:t>
            </a:fld>
            <a:endParaRPr lang="es-ES"/>
          </a:p>
        </p:txBody>
      </p:sp>
    </p:spTree>
    <p:extLst>
      <p:ext uri="{BB962C8B-B14F-4D97-AF65-F5344CB8AC3E}">
        <p14:creationId xmlns:p14="http://schemas.microsoft.com/office/powerpoint/2010/main" val="751526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46C0CA4-44CF-404B-BFDE-00F35393350F}" type="slidenum">
              <a:rPr lang="es-ES"/>
              <a:pPr>
                <a:defRPr/>
              </a:pPr>
              <a:t>‹Nº›</a:t>
            </a:fld>
            <a:endParaRPr lang="es-ES"/>
          </a:p>
        </p:txBody>
      </p:sp>
    </p:spTree>
    <p:extLst>
      <p:ext uri="{BB962C8B-B14F-4D97-AF65-F5344CB8AC3E}">
        <p14:creationId xmlns:p14="http://schemas.microsoft.com/office/powerpoint/2010/main" val="1464249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2A02A1D-4156-424F-A1D7-2BEF74B76646}" type="datetimeFigureOut">
              <a:rPr lang="en-GB" smtClean="0"/>
              <a:t>14/12/2020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35927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2A02A1D-4156-424F-A1D7-2BEF74B76646}" type="datetimeFigureOut">
              <a:rPr lang="en-GB" smtClean="0"/>
              <a:t>14/12/2020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3437019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A02A1D-4156-424F-A1D7-2BEF74B76646}" type="datetimeFigureOut">
              <a:rPr lang="en-GB" smtClean="0"/>
              <a:t>14/12/2020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24959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2A02A1D-4156-424F-A1D7-2BEF74B76646}" type="datetimeFigureOut">
              <a:rPr lang="en-GB" smtClean="0"/>
              <a:t>14/12/2020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1759848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2A02A1D-4156-424F-A1D7-2BEF74B76646}" type="datetimeFigureOut">
              <a:rPr lang="en-GB" smtClean="0"/>
              <a:t>14/12/2020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C429B7-4A02-408A-9046-897DFA6DA001}" type="slidenum">
              <a:rPr lang="en-GB" smtClean="0"/>
              <a:t>‹Nº›</a:t>
            </a:fld>
            <a:endParaRPr lang="en-GB"/>
          </a:p>
        </p:txBody>
      </p:sp>
    </p:spTree>
    <p:extLst>
      <p:ext uri="{BB962C8B-B14F-4D97-AF65-F5344CB8AC3E}">
        <p14:creationId xmlns:p14="http://schemas.microsoft.com/office/powerpoint/2010/main" val="3367628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6"/>
          <p:cNvSpPr>
            <a:spLocks noChangeArrowheads="1"/>
          </p:cNvSpPr>
          <p:nvPr userDrawn="1"/>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A02A1D-4156-424F-A1D7-2BEF74B76646}" type="datetimeFigureOut">
              <a:rPr lang="en-GB" smtClean="0"/>
              <a:t>14/12/2020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429B7-4A02-408A-9046-897DFA6DA001}" type="slidenum">
              <a:rPr lang="en-GB" smtClean="0"/>
              <a:t>‹Nº›</a:t>
            </a:fld>
            <a:endParaRPr lang="en-GB"/>
          </a:p>
        </p:txBody>
      </p:sp>
      <p:sp>
        <p:nvSpPr>
          <p:cNvPr id="8" name="Text Box 9"/>
          <p:cNvSpPr txBox="1">
            <a:spLocks noChangeArrowheads="1"/>
          </p:cNvSpPr>
          <p:nvPr userDrawn="1"/>
        </p:nvSpPr>
        <p:spPr bwMode="auto">
          <a:xfrm>
            <a:off x="1800225" y="184150"/>
            <a:ext cx="6875463"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lnSpc>
                <a:spcPct val="70000"/>
              </a:lnSpc>
              <a:spcBef>
                <a:spcPct val="50000"/>
              </a:spcBef>
            </a:pPr>
            <a:r>
              <a:rPr lang="ca-ES" altLang="ca-ES" sz="1200" b="1" i="1" dirty="0">
                <a:solidFill>
                  <a:schemeClr val="bg1"/>
                </a:solidFill>
              </a:rPr>
              <a:t>Màster en Enginyeria de l’Energia </a:t>
            </a:r>
          </a:p>
          <a:p>
            <a:pPr algn="r" eaLnBrk="1" hangingPunct="1">
              <a:lnSpc>
                <a:spcPct val="70000"/>
              </a:lnSpc>
              <a:spcBef>
                <a:spcPct val="50000"/>
              </a:spcBef>
            </a:pPr>
            <a:r>
              <a:rPr lang="ca-ES" altLang="ca-ES" sz="1200" b="1" i="1" dirty="0">
                <a:solidFill>
                  <a:schemeClr val="bg1"/>
                </a:solidFill>
              </a:rPr>
              <a:t>Máster en </a:t>
            </a:r>
            <a:r>
              <a:rPr lang="ca-ES" altLang="ca-ES" sz="1200" b="1" i="1" dirty="0" err="1">
                <a:solidFill>
                  <a:schemeClr val="bg1"/>
                </a:solidFill>
              </a:rPr>
              <a:t>Ingeniería</a:t>
            </a:r>
            <a:r>
              <a:rPr lang="ca-ES" altLang="ca-ES" sz="1200" b="1" i="1" dirty="0">
                <a:solidFill>
                  <a:schemeClr val="bg1"/>
                </a:solidFill>
              </a:rPr>
              <a:t> de la </a:t>
            </a:r>
            <a:r>
              <a:rPr lang="ca-ES" altLang="ca-ES" sz="1200" b="1" i="1" dirty="0" err="1">
                <a:solidFill>
                  <a:schemeClr val="bg1"/>
                </a:solidFill>
              </a:rPr>
              <a:t>Energía</a:t>
            </a:r>
            <a:endParaRPr lang="ca-ES" altLang="ca-ES" sz="1200" b="1" i="1" dirty="0">
              <a:solidFill>
                <a:schemeClr val="bg1"/>
              </a:solidFill>
            </a:endParaRPr>
          </a:p>
          <a:p>
            <a:pPr algn="r" eaLnBrk="1" hangingPunct="1">
              <a:lnSpc>
                <a:spcPct val="70000"/>
              </a:lnSpc>
              <a:spcBef>
                <a:spcPct val="50000"/>
              </a:spcBef>
            </a:pPr>
            <a:r>
              <a:rPr lang="ca-ES" altLang="ca-ES" sz="1200" b="1" i="1" dirty="0" err="1">
                <a:solidFill>
                  <a:schemeClr val="bg1"/>
                </a:solidFill>
              </a:rPr>
              <a:t>Master</a:t>
            </a:r>
            <a:r>
              <a:rPr lang="ca-ES" altLang="ca-ES" sz="1200" b="1" i="1" dirty="0">
                <a:solidFill>
                  <a:schemeClr val="bg1"/>
                </a:solidFill>
              </a:rPr>
              <a:t> in </a:t>
            </a:r>
            <a:r>
              <a:rPr lang="ca-ES" altLang="ca-ES" sz="1200" b="1" i="1" dirty="0" err="1">
                <a:solidFill>
                  <a:schemeClr val="bg1"/>
                </a:solidFill>
              </a:rPr>
              <a:t>Energy</a:t>
            </a:r>
            <a:r>
              <a:rPr lang="ca-ES" altLang="ca-ES" sz="1200" b="1" i="1" dirty="0">
                <a:solidFill>
                  <a:schemeClr val="bg1"/>
                </a:solidFill>
              </a:rPr>
              <a:t> </a:t>
            </a:r>
            <a:r>
              <a:rPr lang="ca-ES" altLang="ca-ES" sz="1200" b="1" i="1" dirty="0" err="1">
                <a:solidFill>
                  <a:schemeClr val="bg1"/>
                </a:solidFill>
              </a:rPr>
              <a:t>Engineering</a:t>
            </a:r>
            <a:endParaRPr lang="ca-ES" altLang="ca-ES" sz="1200" b="1" i="1" dirty="0">
              <a:solidFill>
                <a:schemeClr val="bg1"/>
              </a:solidFill>
            </a:endParaRPr>
          </a:p>
        </p:txBody>
      </p:sp>
    </p:spTree>
    <p:extLst>
      <p:ext uri="{BB962C8B-B14F-4D97-AF65-F5344CB8AC3E}">
        <p14:creationId xmlns:p14="http://schemas.microsoft.com/office/powerpoint/2010/main" val="66140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GB"/>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2EDB86-7E38-4463-AFF6-BAE74E49A108}" type="datetimeFigureOut">
              <a:rPr lang="en-GB" smtClean="0"/>
              <a:t>14/12/2020</a:t>
            </a:fld>
            <a:endParaRPr lang="en-GB"/>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4501AA-8EDA-40EE-8644-203DDF237972}" type="slidenum">
              <a:rPr lang="en-GB" smtClean="0"/>
              <a:t>‹Nº›</a:t>
            </a:fld>
            <a:endParaRPr lang="en-GB"/>
          </a:p>
        </p:txBody>
      </p:sp>
    </p:spTree>
    <p:extLst>
      <p:ext uri="{BB962C8B-B14F-4D97-AF65-F5344CB8AC3E}">
        <p14:creationId xmlns:p14="http://schemas.microsoft.com/office/powerpoint/2010/main" val="5682426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2355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4A0B8BE-8C8F-4289-84DB-AF77D758983C}" type="slidenum">
              <a:rPr lang="es-ES"/>
              <a:pPr>
                <a:defRPr/>
              </a:pPr>
              <a:t>‹Nº›</a:t>
            </a:fld>
            <a:endParaRPr lang="es-ES"/>
          </a:p>
        </p:txBody>
      </p:sp>
    </p:spTree>
    <p:extLst>
      <p:ext uri="{BB962C8B-B14F-4D97-AF65-F5344CB8AC3E}">
        <p14:creationId xmlns:p14="http://schemas.microsoft.com/office/powerpoint/2010/main" val="329069984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2355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4A0B8BE-8C8F-4289-84DB-AF77D758983C}" type="slidenum">
              <a:rPr lang="es-ES"/>
              <a:pPr>
                <a:defRPr/>
              </a:pPr>
              <a:t>‹Nº›</a:t>
            </a:fld>
            <a:endParaRPr lang="es-ES"/>
          </a:p>
        </p:txBody>
      </p:sp>
    </p:spTree>
    <p:extLst>
      <p:ext uri="{BB962C8B-B14F-4D97-AF65-F5344CB8AC3E}">
        <p14:creationId xmlns:p14="http://schemas.microsoft.com/office/powerpoint/2010/main" val="39399298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jpeg"/><Relationship Id="rId3" Type="http://schemas.openxmlformats.org/officeDocument/2006/relationships/image" Target="../media/image11.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png"/><Relationship Id="rId15" Type="http://schemas.openxmlformats.org/officeDocument/2006/relationships/image" Target="../media/image22.jpeg"/><Relationship Id="rId10" Type="http://schemas.openxmlformats.org/officeDocument/2006/relationships/image" Target="../media/image17.jpeg"/><Relationship Id="rId4" Type="http://schemas.openxmlformats.org/officeDocument/2006/relationships/image" Target="../media/image3.png"/><Relationship Id="rId9" Type="http://schemas.openxmlformats.org/officeDocument/2006/relationships/image" Target="../media/image16.jpeg"/><Relationship Id="rId1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png"/><Relationship Id="rId5" Type="http://schemas.openxmlformats.org/officeDocument/2006/relationships/oleObject" Target="../embeddings/oleObject2.bin"/><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hyperlink" Target="http://www.upc.edu/saladepremsa/al-dia/mes-noticies/17-masters-universitaris-de-la-upc-distingits-amb-la-mencio-2018international-master2019s-programme2019-de-la-generalitat-de-catalunya"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hyperlink" Target="http://fundaciocatalunya-lapedrera.cat/es/content/becas-m%C3%A1steres-de-excelencia"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kic.upc.edu/en/training/masters-programme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maps.upc.edu/?iU=110&amp;lang=ca" TargetMode="External"/><Relationship Id="rId2" Type="http://schemas.openxmlformats.org/officeDocument/2006/relationships/hyperlink" Target="http://maps.upc.edu/?iU=412&amp;lang=ca" TargetMode="Externa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demana.upc.edu/etseib/" TargetMode="External"/><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hyperlink" Target="https://prisma-nou.upc.edu/apl/home_estudiants.ph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028" name="Text Box 17"/>
          <p:cNvSpPr txBox="1">
            <a:spLocks noChangeArrowheads="1"/>
          </p:cNvSpPr>
          <p:nvPr/>
        </p:nvSpPr>
        <p:spPr bwMode="auto">
          <a:xfrm>
            <a:off x="1619672" y="357560"/>
            <a:ext cx="7128792" cy="707886"/>
          </a:xfrm>
          <a:prstGeom prst="rect">
            <a:avLst/>
          </a:prstGeom>
          <a:noFill/>
          <a:ln w="9525">
            <a:noFill/>
            <a:miter lim="800000"/>
            <a:headEnd/>
            <a:tailEnd/>
          </a:ln>
        </p:spPr>
        <p:txBody>
          <a:bodyPr wrap="square">
            <a:spAutoFit/>
          </a:bodyPr>
          <a:lstStyle/>
          <a:p>
            <a:pPr algn="r">
              <a:spcBef>
                <a:spcPct val="50000"/>
              </a:spcBef>
            </a:pPr>
            <a:r>
              <a:rPr lang="es-ES" sz="4000" b="1" dirty="0" err="1">
                <a:solidFill>
                  <a:srgbClr val="DDDDDD"/>
                </a:solidFill>
                <a:latin typeface="Lucida Console" pitchFamily="49" charset="0"/>
              </a:rPr>
              <a:t>Welcome</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session</a:t>
            </a:r>
            <a:endParaRPr lang="es-ES" sz="4000" b="1" dirty="0">
              <a:solidFill>
                <a:srgbClr val="DDDDDD"/>
              </a:solidFill>
              <a:latin typeface="Lucida Console" pitchFamily="49" charset="0"/>
            </a:endParaRPr>
          </a:p>
        </p:txBody>
      </p:sp>
      <p:pic>
        <p:nvPicPr>
          <p:cNvPr id="1029" name="Picture 20" descr="IMG_0917 copia"/>
          <p:cNvPicPr>
            <a:picLocks noChangeAspect="1" noChangeArrowheads="1"/>
          </p:cNvPicPr>
          <p:nvPr/>
        </p:nvPicPr>
        <p:blipFill>
          <a:blip r:embed="rId4" cstate="print"/>
          <a:srcRect/>
          <a:stretch>
            <a:fillRect/>
          </a:stretch>
        </p:blipFill>
        <p:spPr bwMode="auto">
          <a:xfrm>
            <a:off x="1223789" y="1556792"/>
            <a:ext cx="6732587" cy="3840163"/>
          </a:xfrm>
          <a:prstGeom prst="rect">
            <a:avLst/>
          </a:prstGeom>
          <a:noFill/>
          <a:ln w="9525">
            <a:noFill/>
            <a:miter lim="800000"/>
            <a:headEnd/>
            <a:tailEnd/>
          </a:ln>
        </p:spPr>
      </p:pic>
      <p:graphicFrame>
        <p:nvGraphicFramePr>
          <p:cNvPr id="6" name="Object 16"/>
          <p:cNvGraphicFramePr>
            <a:graphicFrameLocks noChangeAspect="1"/>
          </p:cNvGraphicFramePr>
          <p:nvPr/>
        </p:nvGraphicFramePr>
        <p:xfrm>
          <a:off x="35496" y="5753014"/>
          <a:ext cx="9001000" cy="1132370"/>
        </p:xfrm>
        <a:graphic>
          <a:graphicData uri="http://schemas.openxmlformats.org/presentationml/2006/ole">
            <mc:AlternateContent xmlns:mc="http://schemas.openxmlformats.org/markup-compatibility/2006">
              <mc:Choice xmlns:v="urn:schemas-microsoft-com:vml" Requires="v">
                <p:oleObj spid="_x0000_s2059" name="Imagen de mapa de bits" r:id="rId5" imgW="6268325" imgH="838095" progId="PBrush">
                  <p:embed/>
                </p:oleObj>
              </mc:Choice>
              <mc:Fallback>
                <p:oleObj name="Imagen de mapa de bits" r:id="rId5" imgW="6268325" imgH="838095" progId="PBrush">
                  <p:embed/>
                  <p:pic>
                    <p:nvPicPr>
                      <p:cNvPr id="6"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6" y="5753014"/>
                        <a:ext cx="9001000" cy="1132370"/>
                      </a:xfrm>
                      <a:prstGeom prst="rect">
                        <a:avLst/>
                      </a:prstGeom>
                      <a:noFill/>
                      <a:ln>
                        <a:noFill/>
                      </a:ln>
                      <a:effectLst/>
                    </p:spPr>
                  </p:pic>
                </p:oleObj>
              </mc:Fallback>
            </mc:AlternateContent>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Imat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168" y="1565080"/>
            <a:ext cx="1220072" cy="1220072"/>
          </a:xfrm>
          <a:prstGeom prst="rect">
            <a:avLst/>
          </a:prstGeom>
        </p:spPr>
      </p:pic>
      <p:sp>
        <p:nvSpPr>
          <p:cNvPr id="13315"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3316" name="Text Box 4"/>
          <p:cNvSpPr txBox="1">
            <a:spLocks noChangeArrowheads="1"/>
          </p:cNvSpPr>
          <p:nvPr/>
        </p:nvSpPr>
        <p:spPr bwMode="auto">
          <a:xfrm>
            <a:off x="13108" y="286994"/>
            <a:ext cx="8964488" cy="523220"/>
          </a:xfrm>
          <a:prstGeom prst="rect">
            <a:avLst/>
          </a:prstGeom>
          <a:noFill/>
          <a:ln w="9525">
            <a:noFill/>
            <a:miter lim="800000"/>
            <a:headEnd/>
            <a:tailEnd/>
          </a:ln>
        </p:spPr>
        <p:txBody>
          <a:bodyPr wrap="square">
            <a:spAutoFit/>
          </a:bodyPr>
          <a:lstStyle/>
          <a:p>
            <a:pPr algn="r">
              <a:spcBef>
                <a:spcPct val="50000"/>
              </a:spcBef>
            </a:pPr>
            <a:r>
              <a:rPr lang="es-ES" sz="2800" b="1" dirty="0" err="1" smtClean="0">
                <a:solidFill>
                  <a:srgbClr val="DDDDDD"/>
                </a:solidFill>
                <a:latin typeface="Lucida Console" pitchFamily="49" charset="0"/>
              </a:rPr>
              <a:t>Students</a:t>
            </a:r>
            <a:r>
              <a:rPr lang="es-ES" sz="2800" b="1" dirty="0" smtClean="0">
                <a:solidFill>
                  <a:srgbClr val="DDDDDD"/>
                </a:solidFill>
                <a:latin typeface="Lucida Console" pitchFamily="49" charset="0"/>
              </a:rPr>
              <a:t>’ </a:t>
            </a:r>
            <a:r>
              <a:rPr lang="es-ES" sz="2800" b="1" dirty="0" err="1" smtClean="0">
                <a:solidFill>
                  <a:srgbClr val="DDDDDD"/>
                </a:solidFill>
                <a:latin typeface="Lucida Console" pitchFamily="49" charset="0"/>
              </a:rPr>
              <a:t>delegation</a:t>
            </a:r>
            <a:r>
              <a:rPr lang="es-ES" sz="2800" b="1" dirty="0" smtClean="0">
                <a:solidFill>
                  <a:srgbClr val="DDDDDD"/>
                </a:solidFill>
                <a:latin typeface="Lucida Console" pitchFamily="49" charset="0"/>
              </a:rPr>
              <a:t> and </a:t>
            </a:r>
            <a:r>
              <a:rPr lang="es-ES" sz="2800" b="1" dirty="0" err="1" smtClean="0">
                <a:solidFill>
                  <a:srgbClr val="DDDDDD"/>
                </a:solidFill>
                <a:latin typeface="Lucida Console" pitchFamily="49" charset="0"/>
              </a:rPr>
              <a:t>assotiations</a:t>
            </a:r>
            <a:endParaRPr lang="es-ES" sz="2800" b="1" dirty="0">
              <a:solidFill>
                <a:srgbClr val="DDDDDD"/>
              </a:solidFill>
              <a:latin typeface="Lucida Console" pitchFamily="49" charset="0"/>
            </a:endParaRPr>
          </a:p>
        </p:txBody>
      </p:sp>
      <p:pic>
        <p:nvPicPr>
          <p:cNvPr id="8" name="Imatge 7"/>
          <p:cNvPicPr>
            <a:picLocks noChangeAspect="1"/>
          </p:cNvPicPr>
          <p:nvPr/>
        </p:nvPicPr>
        <p:blipFill>
          <a:blip r:embed="rId4"/>
          <a:stretch>
            <a:fillRect/>
          </a:stretch>
        </p:blipFill>
        <p:spPr>
          <a:xfrm>
            <a:off x="3851920" y="6110455"/>
            <a:ext cx="5148072" cy="648276"/>
          </a:xfrm>
          <a:prstGeom prst="rect">
            <a:avLst/>
          </a:prstGeom>
        </p:spPr>
      </p:pic>
      <p:cxnSp>
        <p:nvCxnSpPr>
          <p:cNvPr id="9" name="Connector recte 8"/>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10" name="29 Imagen" descr="delegacio_Estudiants.tif"/>
          <p:cNvPicPr>
            <a:picLocks noChangeAspect="1"/>
          </p:cNvPicPr>
          <p:nvPr/>
        </p:nvPicPr>
        <p:blipFill>
          <a:blip r:embed="rId5" cstate="print"/>
          <a:srcRect/>
          <a:stretch>
            <a:fillRect/>
          </a:stretch>
        </p:blipFill>
        <p:spPr bwMode="auto">
          <a:xfrm>
            <a:off x="107504" y="1268760"/>
            <a:ext cx="2214562" cy="657225"/>
          </a:xfrm>
          <a:prstGeom prst="rect">
            <a:avLst/>
          </a:prstGeom>
          <a:noFill/>
          <a:ln w="9525">
            <a:noFill/>
            <a:miter lim="800000"/>
            <a:headEnd/>
            <a:tailEnd/>
          </a:ln>
        </p:spPr>
      </p:pic>
      <p:pic>
        <p:nvPicPr>
          <p:cNvPr id="13" name="24 Imagen" descr="cat03-2 petit.jpg"/>
          <p:cNvPicPr>
            <a:picLocks noChangeAspect="1"/>
          </p:cNvPicPr>
          <p:nvPr/>
        </p:nvPicPr>
        <p:blipFill>
          <a:blip r:embed="rId6" cstate="print"/>
          <a:stretch>
            <a:fillRect/>
          </a:stretch>
        </p:blipFill>
        <p:spPr>
          <a:xfrm>
            <a:off x="2718519" y="1163249"/>
            <a:ext cx="3113211" cy="1525472"/>
          </a:xfrm>
          <a:prstGeom prst="rect">
            <a:avLst/>
          </a:prstGeom>
        </p:spPr>
      </p:pic>
      <p:pic>
        <p:nvPicPr>
          <p:cNvPr id="14" name="32 Imagen" descr="forum.jpg"/>
          <p:cNvPicPr>
            <a:picLocks noChangeAspect="1"/>
          </p:cNvPicPr>
          <p:nvPr/>
        </p:nvPicPr>
        <p:blipFill>
          <a:blip r:embed="rId7" cstate="print"/>
          <a:srcRect/>
          <a:stretch>
            <a:fillRect/>
          </a:stretch>
        </p:blipFill>
        <p:spPr bwMode="auto">
          <a:xfrm>
            <a:off x="6978203" y="1268760"/>
            <a:ext cx="2011443" cy="592640"/>
          </a:xfrm>
          <a:prstGeom prst="rect">
            <a:avLst/>
          </a:prstGeom>
          <a:noFill/>
          <a:ln w="9525">
            <a:noFill/>
            <a:miter lim="800000"/>
            <a:headEnd/>
            <a:tailEnd/>
          </a:ln>
        </p:spPr>
      </p:pic>
      <p:pic>
        <p:nvPicPr>
          <p:cNvPr id="16" name="30 Imagen" descr="altreforum 09.jpg"/>
          <p:cNvPicPr>
            <a:picLocks noChangeAspect="1"/>
          </p:cNvPicPr>
          <p:nvPr/>
        </p:nvPicPr>
        <p:blipFill>
          <a:blip r:embed="rId8" cstate="print"/>
          <a:srcRect/>
          <a:stretch>
            <a:fillRect/>
          </a:stretch>
        </p:blipFill>
        <p:spPr bwMode="auto">
          <a:xfrm>
            <a:off x="179512" y="3186684"/>
            <a:ext cx="876300" cy="642938"/>
          </a:xfrm>
          <a:prstGeom prst="rect">
            <a:avLst/>
          </a:prstGeom>
          <a:noFill/>
          <a:ln w="9525">
            <a:noFill/>
            <a:miter lim="800000"/>
            <a:headEnd/>
            <a:tailEnd/>
          </a:ln>
        </p:spPr>
      </p:pic>
      <p:pic>
        <p:nvPicPr>
          <p:cNvPr id="17" name="34 Imagen" descr="logo eng sense fronteres.jpg"/>
          <p:cNvPicPr>
            <a:picLocks noChangeAspect="1"/>
          </p:cNvPicPr>
          <p:nvPr/>
        </p:nvPicPr>
        <p:blipFill>
          <a:blip r:embed="rId9" cstate="print"/>
          <a:srcRect/>
          <a:stretch>
            <a:fillRect/>
          </a:stretch>
        </p:blipFill>
        <p:spPr bwMode="auto">
          <a:xfrm>
            <a:off x="1214785" y="2835051"/>
            <a:ext cx="1658938" cy="622300"/>
          </a:xfrm>
          <a:prstGeom prst="rect">
            <a:avLst/>
          </a:prstGeom>
          <a:noFill/>
          <a:ln w="9525">
            <a:noFill/>
            <a:miter lim="800000"/>
            <a:headEnd/>
            <a:tailEnd/>
          </a:ln>
        </p:spPr>
      </p:pic>
      <p:pic>
        <p:nvPicPr>
          <p:cNvPr id="18" name="28 Imagen" descr="club esportiu.jpg"/>
          <p:cNvPicPr>
            <a:picLocks noChangeAspect="1"/>
          </p:cNvPicPr>
          <p:nvPr/>
        </p:nvPicPr>
        <p:blipFill>
          <a:blip r:embed="rId10" cstate="print"/>
          <a:srcRect/>
          <a:stretch>
            <a:fillRect/>
          </a:stretch>
        </p:blipFill>
        <p:spPr bwMode="auto">
          <a:xfrm>
            <a:off x="3131840" y="3199354"/>
            <a:ext cx="900383" cy="630268"/>
          </a:xfrm>
          <a:prstGeom prst="rect">
            <a:avLst/>
          </a:prstGeom>
          <a:noFill/>
          <a:ln w="9525">
            <a:noFill/>
            <a:miter lim="800000"/>
            <a:headEnd/>
            <a:tailEnd/>
          </a:ln>
        </p:spPr>
      </p:pic>
      <p:pic>
        <p:nvPicPr>
          <p:cNvPr id="19" name="27 Imagen" descr="logo_best.jpg"/>
          <p:cNvPicPr>
            <a:picLocks noChangeAspect="1"/>
          </p:cNvPicPr>
          <p:nvPr/>
        </p:nvPicPr>
        <p:blipFill>
          <a:blip r:embed="rId11" cstate="print"/>
          <a:srcRect/>
          <a:stretch>
            <a:fillRect/>
          </a:stretch>
        </p:blipFill>
        <p:spPr bwMode="auto">
          <a:xfrm>
            <a:off x="4258350" y="2961835"/>
            <a:ext cx="1382801" cy="700652"/>
          </a:xfrm>
          <a:prstGeom prst="rect">
            <a:avLst/>
          </a:prstGeom>
          <a:noFill/>
          <a:ln w="9525">
            <a:noFill/>
            <a:miter lim="800000"/>
            <a:headEnd/>
            <a:tailEnd/>
          </a:ln>
        </p:spPr>
      </p:pic>
      <p:pic>
        <p:nvPicPr>
          <p:cNvPr id="20" name="31 Imagen" descr="CCEclassic.jpg"/>
          <p:cNvPicPr>
            <a:picLocks noChangeAspect="1"/>
          </p:cNvPicPr>
          <p:nvPr/>
        </p:nvPicPr>
        <p:blipFill>
          <a:blip r:embed="rId12" cstate="print"/>
          <a:srcRect/>
          <a:stretch>
            <a:fillRect/>
          </a:stretch>
        </p:blipFill>
        <p:spPr bwMode="auto">
          <a:xfrm>
            <a:off x="5829817" y="3412620"/>
            <a:ext cx="1071563" cy="660400"/>
          </a:xfrm>
          <a:prstGeom prst="rect">
            <a:avLst/>
          </a:prstGeom>
          <a:noFill/>
          <a:ln w="9525">
            <a:noFill/>
            <a:miter lim="800000"/>
            <a:headEnd/>
            <a:tailEnd/>
          </a:ln>
        </p:spPr>
      </p:pic>
      <p:pic>
        <p:nvPicPr>
          <p:cNvPr id="21" name="22 Imagen" descr="a3e blanc i negre.jpg"/>
          <p:cNvPicPr>
            <a:picLocks noChangeAspect="1"/>
          </p:cNvPicPr>
          <p:nvPr/>
        </p:nvPicPr>
        <p:blipFill>
          <a:blip r:embed="rId13" cstate="print"/>
          <a:srcRect/>
          <a:stretch>
            <a:fillRect/>
          </a:stretch>
        </p:blipFill>
        <p:spPr bwMode="auto">
          <a:xfrm>
            <a:off x="6901380" y="2979406"/>
            <a:ext cx="877887" cy="500062"/>
          </a:xfrm>
          <a:prstGeom prst="rect">
            <a:avLst/>
          </a:prstGeom>
          <a:noFill/>
          <a:ln w="9525">
            <a:noFill/>
            <a:miter lim="800000"/>
            <a:headEnd/>
            <a:tailEnd/>
          </a:ln>
        </p:spPr>
      </p:pic>
      <p:pic>
        <p:nvPicPr>
          <p:cNvPr id="22" name="33 Imagen" descr="iaeste etseib.jpg"/>
          <p:cNvPicPr>
            <a:picLocks noChangeAspect="1"/>
          </p:cNvPicPr>
          <p:nvPr/>
        </p:nvPicPr>
        <p:blipFill>
          <a:blip r:embed="rId14" cstate="print"/>
          <a:srcRect/>
          <a:stretch>
            <a:fillRect/>
          </a:stretch>
        </p:blipFill>
        <p:spPr bwMode="auto">
          <a:xfrm>
            <a:off x="7952305" y="3121672"/>
            <a:ext cx="898525" cy="923925"/>
          </a:xfrm>
          <a:prstGeom prst="rect">
            <a:avLst/>
          </a:prstGeom>
          <a:noFill/>
          <a:ln w="9525">
            <a:noFill/>
            <a:miter lim="800000"/>
            <a:headEnd/>
            <a:tailEnd/>
          </a:ln>
        </p:spPr>
      </p:pic>
      <p:sp>
        <p:nvSpPr>
          <p:cNvPr id="23" name="17 CuadroTexto"/>
          <p:cNvSpPr txBox="1">
            <a:spLocks noChangeArrowheads="1"/>
          </p:cNvSpPr>
          <p:nvPr/>
        </p:nvSpPr>
        <p:spPr bwMode="auto">
          <a:xfrm>
            <a:off x="851385" y="3888354"/>
            <a:ext cx="3595856" cy="369332"/>
          </a:xfrm>
          <a:prstGeom prst="rect">
            <a:avLst/>
          </a:prstGeom>
          <a:noFill/>
          <a:ln w="9525">
            <a:noFill/>
            <a:miter lim="800000"/>
            <a:headEnd/>
            <a:tailEnd/>
          </a:ln>
        </p:spPr>
        <p:txBody>
          <a:bodyPr wrap="none">
            <a:spAutoFit/>
          </a:bodyPr>
          <a:lstStyle/>
          <a:p>
            <a:r>
              <a:rPr lang="es-ES" dirty="0"/>
              <a:t>ESN – Erasmus </a:t>
            </a:r>
            <a:r>
              <a:rPr lang="es-ES" dirty="0" err="1"/>
              <a:t>Student</a:t>
            </a:r>
            <a:r>
              <a:rPr lang="es-ES" dirty="0"/>
              <a:t> Network</a:t>
            </a:r>
          </a:p>
        </p:txBody>
      </p:sp>
      <p:sp>
        <p:nvSpPr>
          <p:cNvPr id="24" name="11 CuadroTexto"/>
          <p:cNvSpPr txBox="1">
            <a:spLocks noChangeArrowheads="1"/>
          </p:cNvSpPr>
          <p:nvPr/>
        </p:nvSpPr>
        <p:spPr bwMode="auto">
          <a:xfrm>
            <a:off x="2227893" y="4768579"/>
            <a:ext cx="2708275" cy="461962"/>
          </a:xfrm>
          <a:prstGeom prst="rect">
            <a:avLst/>
          </a:prstGeom>
          <a:noFill/>
          <a:ln w="9525">
            <a:noFill/>
            <a:miter lim="800000"/>
            <a:headEnd/>
            <a:tailEnd/>
          </a:ln>
        </p:spPr>
        <p:txBody>
          <a:bodyPr wrap="none">
            <a:spAutoFit/>
          </a:bodyPr>
          <a:lstStyle/>
          <a:p>
            <a:r>
              <a:rPr lang="ca-ES" sz="2400" dirty="0">
                <a:latin typeface="Verdana" pitchFamily="34" charset="0"/>
              </a:rPr>
              <a:t>Dia de la Música</a:t>
            </a:r>
            <a:endParaRPr lang="es-ES" sz="2400" dirty="0"/>
          </a:p>
        </p:txBody>
      </p:sp>
      <p:sp>
        <p:nvSpPr>
          <p:cNvPr id="25" name="13 Rectángulo"/>
          <p:cNvSpPr>
            <a:spLocks noChangeArrowheads="1"/>
          </p:cNvSpPr>
          <p:nvPr/>
        </p:nvSpPr>
        <p:spPr bwMode="auto">
          <a:xfrm>
            <a:off x="2234504" y="5454683"/>
            <a:ext cx="2735263" cy="461962"/>
          </a:xfrm>
          <a:prstGeom prst="rect">
            <a:avLst/>
          </a:prstGeom>
          <a:noFill/>
          <a:ln w="9525">
            <a:noFill/>
            <a:miter lim="800000"/>
            <a:headEnd/>
            <a:tailEnd/>
          </a:ln>
        </p:spPr>
        <p:txBody>
          <a:bodyPr wrap="none">
            <a:spAutoFit/>
          </a:bodyPr>
          <a:lstStyle/>
          <a:p>
            <a:r>
              <a:rPr lang="ca-ES" sz="2400" dirty="0">
                <a:latin typeface="Verdana" pitchFamily="34" charset="0"/>
              </a:rPr>
              <a:t>Festa de l’Escola</a:t>
            </a:r>
            <a:endParaRPr lang="es-ES" sz="2400" dirty="0"/>
          </a:p>
        </p:txBody>
      </p:sp>
      <p:pic>
        <p:nvPicPr>
          <p:cNvPr id="3" name="Imatge 2"/>
          <p:cNvPicPr>
            <a:picLocks noChangeAspect="1"/>
          </p:cNvPicPr>
          <p:nvPr/>
        </p:nvPicPr>
        <p:blipFill>
          <a:blip r:embed="rId15"/>
          <a:stretch>
            <a:fillRect/>
          </a:stretch>
        </p:blipFill>
        <p:spPr>
          <a:xfrm>
            <a:off x="5180688" y="4310552"/>
            <a:ext cx="2369820" cy="1577340"/>
          </a:xfrm>
          <a:prstGeom prst="rect">
            <a:avLst/>
          </a:prstGeom>
        </p:spPr>
      </p:pic>
    </p:spTree>
    <p:extLst>
      <p:ext uri="{BB962C8B-B14F-4D97-AF65-F5344CB8AC3E}">
        <p14:creationId xmlns:p14="http://schemas.microsoft.com/office/powerpoint/2010/main" val="1600699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dirty="0"/>
          </a:p>
        </p:txBody>
      </p:sp>
      <p:pic>
        <p:nvPicPr>
          <p:cNvPr id="9" name="Picture 8"/>
          <p:cNvPicPr/>
          <p:nvPr/>
        </p:nvPicPr>
        <p:blipFill rotWithShape="1">
          <a:blip r:embed="rId3">
            <a:extLst>
              <a:ext uri="{28A0092B-C50C-407E-A947-70E740481C1C}">
                <a14:useLocalDpi xmlns:a14="http://schemas.microsoft.com/office/drawing/2010/main" val="0"/>
              </a:ext>
            </a:extLst>
          </a:blip>
          <a:srcRect r="13451" b="26972"/>
          <a:stretch/>
        </p:blipFill>
        <p:spPr bwMode="auto">
          <a:xfrm>
            <a:off x="827584" y="2564904"/>
            <a:ext cx="4674401" cy="2176884"/>
          </a:xfrm>
          <a:prstGeom prst="rect">
            <a:avLst/>
          </a:prstGeom>
          <a:ln>
            <a:noFill/>
          </a:ln>
          <a:extLst>
            <a:ext uri="{53640926-AAD7-44D8-BBD7-CCE9431645EC}">
              <a14:shadowObscured xmlns:a14="http://schemas.microsoft.com/office/drawing/2010/main"/>
            </a:ext>
          </a:extLst>
        </p:spPr>
      </p:pic>
      <p:pic>
        <p:nvPicPr>
          <p:cNvPr id="6" name="Picture 5"/>
          <p:cNvPicPr>
            <a:picLocks noChangeAspect="1"/>
          </p:cNvPicPr>
          <p:nvPr/>
        </p:nvPicPr>
        <p:blipFill>
          <a:blip r:embed="rId4"/>
          <a:stretch>
            <a:fillRect/>
          </a:stretch>
        </p:blipFill>
        <p:spPr>
          <a:xfrm>
            <a:off x="5724128" y="2662746"/>
            <a:ext cx="2752725" cy="1981200"/>
          </a:xfrm>
          <a:prstGeom prst="rect">
            <a:avLst/>
          </a:prstGeom>
        </p:spPr>
      </p:pic>
      <p:sp>
        <p:nvSpPr>
          <p:cNvPr id="13" name="Text Box 4"/>
          <p:cNvSpPr txBox="1">
            <a:spLocks noChangeArrowheads="1"/>
          </p:cNvSpPr>
          <p:nvPr/>
        </p:nvSpPr>
        <p:spPr bwMode="auto">
          <a:xfrm>
            <a:off x="1582738" y="381000"/>
            <a:ext cx="7561262" cy="701675"/>
          </a:xfrm>
          <a:prstGeom prst="rect">
            <a:avLst/>
          </a:prstGeom>
          <a:noFill/>
          <a:ln w="9525">
            <a:noFill/>
            <a:miter lim="800000"/>
            <a:headEnd/>
            <a:tailEnd/>
          </a:ln>
        </p:spPr>
        <p:txBody>
          <a:bodyPr>
            <a:spAutoFit/>
          </a:bodyPr>
          <a:lstStyle/>
          <a:p>
            <a:pPr algn="r">
              <a:spcBef>
                <a:spcPct val="50000"/>
              </a:spcBef>
            </a:pPr>
            <a:r>
              <a:rPr lang="es-ES" sz="4000" b="1" dirty="0" err="1" smtClean="0">
                <a:solidFill>
                  <a:srgbClr val="DDDDDD"/>
                </a:solidFill>
                <a:latin typeface="Lucida Console" pitchFamily="49" charset="0"/>
              </a:rPr>
              <a:t>Get</a:t>
            </a:r>
            <a:r>
              <a:rPr lang="es-ES" sz="4000" b="1" dirty="0" smtClean="0">
                <a:solidFill>
                  <a:srgbClr val="DDDDDD"/>
                </a:solidFill>
                <a:latin typeface="Lucida Console" pitchFamily="49" charset="0"/>
              </a:rPr>
              <a:t> </a:t>
            </a:r>
            <a:r>
              <a:rPr lang="es-ES" sz="4000" b="1" dirty="0" err="1" smtClean="0">
                <a:solidFill>
                  <a:srgbClr val="DDDDDD"/>
                </a:solidFill>
                <a:latin typeface="Lucida Console" pitchFamily="49" charset="0"/>
              </a:rPr>
              <a:t>informed</a:t>
            </a:r>
            <a:r>
              <a:rPr lang="es-ES" sz="4000" b="1" dirty="0" smtClean="0">
                <a:solidFill>
                  <a:srgbClr val="DDDDDD"/>
                </a:solidFill>
                <a:latin typeface="Lucida Console" pitchFamily="49" charset="0"/>
              </a:rPr>
              <a:t>!</a:t>
            </a:r>
            <a:endParaRPr lang="es-ES" sz="4000" b="1" dirty="0">
              <a:solidFill>
                <a:srgbClr val="DDDDDD"/>
              </a:solidFill>
              <a:latin typeface="Lucida Console" pitchFamily="49" charset="0"/>
            </a:endParaRPr>
          </a:p>
        </p:txBody>
      </p:sp>
      <p:pic>
        <p:nvPicPr>
          <p:cNvPr id="7" name="Imatge 6"/>
          <p:cNvPicPr>
            <a:picLocks noChangeAspect="1"/>
          </p:cNvPicPr>
          <p:nvPr/>
        </p:nvPicPr>
        <p:blipFill>
          <a:blip r:embed="rId5"/>
          <a:stretch>
            <a:fillRect/>
          </a:stretch>
        </p:blipFill>
        <p:spPr>
          <a:xfrm>
            <a:off x="3851920" y="6110455"/>
            <a:ext cx="5148072" cy="648276"/>
          </a:xfrm>
          <a:prstGeom prst="rect">
            <a:avLst/>
          </a:prstGeom>
        </p:spPr>
      </p:pic>
      <p:cxnSp>
        <p:nvCxnSpPr>
          <p:cNvPr id="8" name="Connector recte 7"/>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23458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028" name="Text Box 17"/>
          <p:cNvSpPr txBox="1">
            <a:spLocks noChangeArrowheads="1"/>
          </p:cNvSpPr>
          <p:nvPr/>
        </p:nvSpPr>
        <p:spPr bwMode="auto">
          <a:xfrm>
            <a:off x="-1028700" y="615958"/>
            <a:ext cx="10172700" cy="584775"/>
          </a:xfrm>
          <a:prstGeom prst="rect">
            <a:avLst/>
          </a:prstGeom>
          <a:noFill/>
          <a:ln w="9525">
            <a:noFill/>
            <a:miter lim="800000"/>
            <a:headEnd/>
            <a:tailEnd/>
          </a:ln>
        </p:spPr>
        <p:txBody>
          <a:bodyPr wrap="square">
            <a:spAutoFit/>
          </a:bodyPr>
          <a:lstStyle/>
          <a:p>
            <a:pPr algn="r">
              <a:spcBef>
                <a:spcPct val="50000"/>
              </a:spcBef>
            </a:pPr>
            <a:r>
              <a:rPr lang="es-ES" sz="3200" b="1" dirty="0" smtClean="0">
                <a:solidFill>
                  <a:srgbClr val="DDDDDD"/>
                </a:solidFill>
                <a:latin typeface="Lucida Console" pitchFamily="49" charset="0"/>
              </a:rPr>
              <a:t>Master </a:t>
            </a:r>
            <a:r>
              <a:rPr lang="es-ES" sz="3200" b="1" dirty="0">
                <a:solidFill>
                  <a:srgbClr val="DDDDDD"/>
                </a:solidFill>
                <a:latin typeface="Lucida Console" pitchFamily="49" charset="0"/>
              </a:rPr>
              <a:t>i</a:t>
            </a:r>
            <a:r>
              <a:rPr lang="es-ES" sz="3200" b="1" dirty="0" smtClean="0">
                <a:solidFill>
                  <a:srgbClr val="DDDDDD"/>
                </a:solidFill>
                <a:latin typeface="Lucida Console" pitchFamily="49" charset="0"/>
              </a:rPr>
              <a:t>n </a:t>
            </a:r>
            <a:r>
              <a:rPr lang="es-ES" sz="3200" b="1" dirty="0" err="1" smtClean="0">
                <a:solidFill>
                  <a:srgbClr val="DDDDDD"/>
                </a:solidFill>
                <a:latin typeface="Lucida Console" pitchFamily="49" charset="0"/>
              </a:rPr>
              <a:t>Energy</a:t>
            </a:r>
            <a:r>
              <a:rPr lang="es-ES" sz="3200" b="1" dirty="0" smtClean="0">
                <a:solidFill>
                  <a:srgbClr val="DDDDDD"/>
                </a:solidFill>
                <a:latin typeface="Lucida Console" pitchFamily="49" charset="0"/>
              </a:rPr>
              <a:t> </a:t>
            </a:r>
            <a:r>
              <a:rPr lang="es-ES" sz="3200" b="1" dirty="0" err="1" smtClean="0">
                <a:solidFill>
                  <a:srgbClr val="DDDDDD"/>
                </a:solidFill>
                <a:latin typeface="Lucida Console" pitchFamily="49" charset="0"/>
              </a:rPr>
              <a:t>Engineering</a:t>
            </a:r>
            <a:endParaRPr lang="es-ES" sz="3200" b="1" dirty="0">
              <a:solidFill>
                <a:srgbClr val="DDDDDD"/>
              </a:solidFill>
              <a:latin typeface="Lucida Console" pitchFamily="49" charset="0"/>
            </a:endParaRPr>
          </a:p>
        </p:txBody>
      </p:sp>
      <p:pic>
        <p:nvPicPr>
          <p:cNvPr id="1029" name="Picture 20" descr="IMG_0917 copia"/>
          <p:cNvPicPr>
            <a:picLocks noChangeAspect="1" noChangeArrowheads="1"/>
          </p:cNvPicPr>
          <p:nvPr/>
        </p:nvPicPr>
        <p:blipFill>
          <a:blip r:embed="rId4" cstate="print"/>
          <a:srcRect/>
          <a:stretch>
            <a:fillRect/>
          </a:stretch>
        </p:blipFill>
        <p:spPr bwMode="auto">
          <a:xfrm>
            <a:off x="1223789" y="1556792"/>
            <a:ext cx="6732587" cy="3840163"/>
          </a:xfrm>
          <a:prstGeom prst="rect">
            <a:avLst/>
          </a:prstGeom>
          <a:noFill/>
          <a:ln w="9525">
            <a:noFill/>
            <a:miter lim="800000"/>
            <a:headEnd/>
            <a:tailEnd/>
          </a:ln>
        </p:spPr>
      </p:pic>
      <p:graphicFrame>
        <p:nvGraphicFramePr>
          <p:cNvPr id="6" name="Object 16"/>
          <p:cNvGraphicFramePr>
            <a:graphicFrameLocks noChangeAspect="1"/>
          </p:cNvGraphicFramePr>
          <p:nvPr/>
        </p:nvGraphicFramePr>
        <p:xfrm>
          <a:off x="35496" y="5753014"/>
          <a:ext cx="9001000" cy="1132370"/>
        </p:xfrm>
        <a:graphic>
          <a:graphicData uri="http://schemas.openxmlformats.org/presentationml/2006/ole">
            <mc:AlternateContent xmlns:mc="http://schemas.openxmlformats.org/markup-compatibility/2006">
              <mc:Choice xmlns:v="urn:schemas-microsoft-com:vml" Requires="v">
                <p:oleObj spid="_x0000_s1044" name="Imagen de mapa de bits" r:id="rId5" imgW="6268325" imgH="838095" progId="PBrush">
                  <p:embed/>
                </p:oleObj>
              </mc:Choice>
              <mc:Fallback>
                <p:oleObj name="Imagen de mapa de bits" r:id="rId5" imgW="6268325" imgH="838095"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6" y="5753014"/>
                        <a:ext cx="9001000" cy="1132370"/>
                      </a:xfrm>
                      <a:prstGeom prst="rect">
                        <a:avLst/>
                      </a:prstGeom>
                      <a:noFill/>
                      <a:ln>
                        <a:noFill/>
                      </a:ln>
                      <a:effectLst/>
                    </p:spPr>
                  </p:pic>
                </p:oleObj>
              </mc:Fallback>
            </mc:AlternateContent>
          </a:graphicData>
        </a:graphic>
      </p:graphicFrame>
      <p:sp>
        <p:nvSpPr>
          <p:cNvPr id="7" name="Text Box 17"/>
          <p:cNvSpPr txBox="1">
            <a:spLocks noChangeArrowheads="1"/>
          </p:cNvSpPr>
          <p:nvPr/>
        </p:nvSpPr>
        <p:spPr bwMode="auto">
          <a:xfrm>
            <a:off x="35496" y="-16858"/>
            <a:ext cx="7128792" cy="400110"/>
          </a:xfrm>
          <a:prstGeom prst="rect">
            <a:avLst/>
          </a:prstGeom>
          <a:noFill/>
          <a:ln w="9525">
            <a:noFill/>
            <a:miter lim="800000"/>
            <a:headEnd/>
            <a:tailEnd/>
          </a:ln>
        </p:spPr>
        <p:txBody>
          <a:bodyPr wrap="square">
            <a:spAutoFit/>
          </a:bodyPr>
          <a:lstStyle/>
          <a:p>
            <a:pPr>
              <a:spcBef>
                <a:spcPct val="50000"/>
              </a:spcBef>
            </a:pPr>
            <a:r>
              <a:rPr lang="es-ES" sz="2000" b="1" dirty="0">
                <a:solidFill>
                  <a:srgbClr val="DDDDDD"/>
                </a:solidFill>
                <a:latin typeface="Lucida Console" pitchFamily="49" charset="0"/>
              </a:rPr>
              <a:t>Sesión de acogida / </a:t>
            </a:r>
            <a:r>
              <a:rPr lang="en-US" sz="2000" b="1" dirty="0">
                <a:solidFill>
                  <a:srgbClr val="DDDDDD"/>
                </a:solidFill>
                <a:latin typeface="Lucida Console" pitchFamily="49" charset="0"/>
              </a:rPr>
              <a:t>welcome session</a:t>
            </a:r>
          </a:p>
        </p:txBody>
      </p:sp>
    </p:spTree>
    <p:extLst>
      <p:ext uri="{BB962C8B-B14F-4D97-AF65-F5344CB8AC3E}">
        <p14:creationId xmlns:p14="http://schemas.microsoft.com/office/powerpoint/2010/main" val="3742690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2" descr="(obriu en una finestra nov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3625" y="3190875"/>
            <a:ext cx="889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a:xfrm>
            <a:off x="485775" y="2895600"/>
            <a:ext cx="8229600"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r>
              <a:rPr lang="en-US" altLang="ca-ES" sz="4800" b="1" dirty="0">
                <a:solidFill>
                  <a:schemeClr val="accent1">
                    <a:lumMod val="50000"/>
                  </a:schemeClr>
                </a:solidFill>
              </a:rPr>
              <a:t>General Information</a:t>
            </a:r>
          </a:p>
        </p:txBody>
      </p:sp>
    </p:spTree>
    <p:extLst>
      <p:ext uri="{BB962C8B-B14F-4D97-AF65-F5344CB8AC3E}">
        <p14:creationId xmlns:p14="http://schemas.microsoft.com/office/powerpoint/2010/main" val="3845062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539552" y="1817240"/>
            <a:ext cx="76327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dirty="0"/>
              <a:t>The </a:t>
            </a:r>
            <a:r>
              <a:rPr lang="en-US" b="1" dirty="0"/>
              <a:t>Master's Program in Energy Engineering </a:t>
            </a:r>
            <a:r>
              <a:rPr lang="en-US" dirty="0"/>
              <a:t>is an official Master's degree of the UPC, with a duration, according to the curriculum, of 2 academic years (120 ECTS).</a:t>
            </a:r>
          </a:p>
          <a:p>
            <a:endParaRPr lang="en-US" dirty="0"/>
          </a:p>
          <a:p>
            <a:r>
              <a:rPr lang="en-US" dirty="0"/>
              <a:t>This </a:t>
            </a:r>
            <a:r>
              <a:rPr lang="en-US" b="1" dirty="0"/>
              <a:t>International Master's degree</a:t>
            </a:r>
            <a:r>
              <a:rPr lang="en-US" dirty="0"/>
              <a:t> responds to current energy problems from different perspectives: resources, production technologies, transport and energy distribution, environmental impact, efficiency, savings and rational use of energy. Graduates of the Master's will become professional experts with the knowledge and skills necessary to analyze case studies and manage projects of generation, transformation, distribution or consumption of different energy sources. </a:t>
            </a:r>
          </a:p>
          <a:p>
            <a:pPr eaLnBrk="1" hangingPunct="1"/>
            <a:endParaRPr lang="es-ES_tradnl" altLang="ca-ES" dirty="0"/>
          </a:p>
          <a:p>
            <a:r>
              <a:rPr lang="es-ES_tradnl" altLang="ca-ES" dirty="0"/>
              <a:t> </a:t>
            </a:r>
            <a:r>
              <a:rPr lang="en-US" dirty="0"/>
              <a:t>Selected by the Catalunya-La Pedrera Foundation for it's scholarships program 2020-2021 for </a:t>
            </a:r>
            <a:r>
              <a:rPr lang="en-US" dirty="0">
                <a:hlinkClick r:id="rId3"/>
              </a:rPr>
              <a:t>Masters of Excellence</a:t>
            </a:r>
            <a:endParaRPr lang="es-ES_tradnl" altLang="ca-ES" dirty="0"/>
          </a:p>
        </p:txBody>
      </p:sp>
      <p:sp>
        <p:nvSpPr>
          <p:cNvPr id="4" name="Rectangle 2"/>
          <p:cNvSpPr>
            <a:spLocks noGrp="1" noChangeArrowheads="1"/>
          </p:cNvSpPr>
          <p:nvPr>
            <p:ph type="title"/>
          </p:nvPr>
        </p:nvSpPr>
        <p:spPr>
          <a:xfrm>
            <a:off x="381000" y="205383"/>
            <a:ext cx="8229600" cy="1143000"/>
          </a:xfrm>
        </p:spPr>
        <p:txBody>
          <a:bodyPr/>
          <a:lstStyle/>
          <a:p>
            <a:pPr algn="l"/>
            <a:r>
              <a:rPr lang="en-US" altLang="ca-ES" dirty="0">
                <a:solidFill>
                  <a:schemeClr val="bg1"/>
                </a:solidFill>
              </a:rPr>
              <a:t>Presentation</a:t>
            </a:r>
          </a:p>
        </p:txBody>
      </p:sp>
    </p:spTree>
    <p:extLst>
      <p:ext uri="{BB962C8B-B14F-4D97-AF65-F5344CB8AC3E}">
        <p14:creationId xmlns:p14="http://schemas.microsoft.com/office/powerpoint/2010/main" val="632278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69863"/>
            <a:ext cx="8229600" cy="1143000"/>
          </a:xfrm>
        </p:spPr>
        <p:txBody>
          <a:bodyPr/>
          <a:lstStyle/>
          <a:p>
            <a:pPr algn="l"/>
            <a:r>
              <a:rPr lang="ca-ES" altLang="ca-ES" dirty="0" err="1">
                <a:solidFill>
                  <a:schemeClr val="bg1"/>
                </a:solidFill>
              </a:rPr>
              <a:t>Duration</a:t>
            </a:r>
            <a:endParaRPr lang="ca-ES" altLang="ca-ES" dirty="0">
              <a:solidFill>
                <a:schemeClr val="bg1"/>
              </a:solidFill>
            </a:endParaRPr>
          </a:p>
        </p:txBody>
      </p:sp>
      <p:sp>
        <p:nvSpPr>
          <p:cNvPr id="6147" name="Rectangle 3"/>
          <p:cNvSpPr>
            <a:spLocks noGrp="1" noChangeArrowheads="1"/>
          </p:cNvSpPr>
          <p:nvPr>
            <p:ph type="body" idx="1"/>
          </p:nvPr>
        </p:nvSpPr>
        <p:spPr/>
        <p:txBody>
          <a:bodyPr/>
          <a:lstStyle/>
          <a:p>
            <a:pPr eaLnBrk="1" hangingPunct="1">
              <a:defRPr/>
            </a:pPr>
            <a:r>
              <a:rPr lang="en-US" altLang="ca-ES" dirty="0"/>
              <a:t>120 ECTS (2 academic courses)</a:t>
            </a:r>
          </a:p>
          <a:p>
            <a:pPr lvl="1" eaLnBrk="1" hangingPunct="1">
              <a:defRPr/>
            </a:pPr>
            <a:r>
              <a:rPr lang="en-US" altLang="ca-ES" dirty="0"/>
              <a:t>40 compulsory</a:t>
            </a:r>
          </a:p>
          <a:p>
            <a:pPr lvl="1" eaLnBrk="1" hangingPunct="1">
              <a:defRPr/>
            </a:pPr>
            <a:r>
              <a:rPr lang="en-US" altLang="ca-ES" dirty="0"/>
              <a:t>50 optional</a:t>
            </a:r>
          </a:p>
          <a:p>
            <a:pPr lvl="1" eaLnBrk="1" hangingPunct="1">
              <a:defRPr/>
            </a:pPr>
            <a:r>
              <a:rPr lang="en-US" altLang="ca-ES" dirty="0"/>
              <a:t>30 Final Master Thesis</a:t>
            </a:r>
          </a:p>
        </p:txBody>
      </p:sp>
    </p:spTree>
    <p:extLst>
      <p:ext uri="{BB962C8B-B14F-4D97-AF65-F5344CB8AC3E}">
        <p14:creationId xmlns:p14="http://schemas.microsoft.com/office/powerpoint/2010/main" val="623835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197768"/>
            <a:ext cx="8229600" cy="1143000"/>
          </a:xfrm>
        </p:spPr>
        <p:txBody>
          <a:bodyPr/>
          <a:lstStyle/>
          <a:p>
            <a:pPr algn="l"/>
            <a:r>
              <a:rPr lang="en-US" altLang="ca-ES" dirty="0">
                <a:solidFill>
                  <a:schemeClr val="bg1"/>
                </a:solidFill>
              </a:rPr>
              <a:t>Majors</a:t>
            </a:r>
          </a:p>
        </p:txBody>
      </p:sp>
      <p:sp>
        <p:nvSpPr>
          <p:cNvPr id="12291" name="Rectangle 3"/>
          <p:cNvSpPr>
            <a:spLocks noGrp="1" noChangeArrowheads="1"/>
          </p:cNvSpPr>
          <p:nvPr>
            <p:ph type="body" idx="1"/>
          </p:nvPr>
        </p:nvSpPr>
        <p:spPr>
          <a:xfrm>
            <a:off x="457200" y="1340768"/>
            <a:ext cx="8147248" cy="4525963"/>
          </a:xfrm>
        </p:spPr>
        <p:txBody>
          <a:bodyPr/>
          <a:lstStyle/>
          <a:p>
            <a:pPr eaLnBrk="1" hangingPunct="1"/>
            <a:r>
              <a:rPr lang="en-US" altLang="ca-ES" sz="2400" dirty="0"/>
              <a:t>There are 4 majors or specialties:</a:t>
            </a:r>
          </a:p>
          <a:p>
            <a:pPr lvl="1" eaLnBrk="1" hangingPunct="1"/>
            <a:r>
              <a:rPr lang="en-US" altLang="ca-ES" sz="1800" b="1" dirty="0">
                <a:latin typeface="Arial" panose="020B0604020202020204" pitchFamily="34" charset="0"/>
              </a:rPr>
              <a:t>Renewable Energies</a:t>
            </a:r>
          </a:p>
          <a:p>
            <a:pPr lvl="1" eaLnBrk="1" hangingPunct="1"/>
            <a:r>
              <a:rPr lang="en-US" altLang="ca-ES" sz="1800" b="1" dirty="0">
                <a:latin typeface="Arial" panose="020B0604020202020204" pitchFamily="34" charset="0"/>
              </a:rPr>
              <a:t>Electrical Energy</a:t>
            </a:r>
          </a:p>
          <a:p>
            <a:pPr lvl="1" eaLnBrk="1" hangingPunct="1"/>
            <a:r>
              <a:rPr lang="en-US" altLang="ca-ES" sz="1800" b="1" dirty="0">
                <a:latin typeface="Arial" panose="020B0604020202020204" pitchFamily="34" charset="0"/>
              </a:rPr>
              <a:t>Thermal Energy and</a:t>
            </a:r>
          </a:p>
          <a:p>
            <a:pPr lvl="1" eaLnBrk="1" hangingPunct="1"/>
            <a:r>
              <a:rPr lang="en-US" altLang="ca-ES" sz="1800" b="1" dirty="0">
                <a:latin typeface="Arial" panose="020B0604020202020204" pitchFamily="34" charset="0"/>
              </a:rPr>
              <a:t>Energy Management</a:t>
            </a:r>
          </a:p>
          <a:p>
            <a:pPr marL="457200" lvl="1" indent="0" eaLnBrk="1" hangingPunct="1">
              <a:buNone/>
            </a:pPr>
            <a:endParaRPr lang="en-US" altLang="ca-ES" sz="1800" b="1" dirty="0">
              <a:latin typeface="Arial" panose="020B0604020202020204" pitchFamily="34" charset="0"/>
            </a:endParaRPr>
          </a:p>
          <a:p>
            <a:pPr marL="57150" indent="0" eaLnBrk="1" hangingPunct="1">
              <a:buNone/>
            </a:pPr>
            <a:r>
              <a:rPr lang="en-US" altLang="ca-ES" sz="2000" dirty="0">
                <a:latin typeface="Arial" panose="020B0604020202020204" pitchFamily="34" charset="0"/>
              </a:rPr>
              <a:t>And it is included in the educational project </a:t>
            </a:r>
            <a:r>
              <a:rPr lang="en-US" altLang="ca-ES" sz="2000" dirty="0">
                <a:latin typeface="Arial" panose="020B0604020202020204" pitchFamily="34" charset="0"/>
                <a:hlinkClick r:id="rId2"/>
              </a:rPr>
              <a:t>KIC InnoEnergy / Energy Campus</a:t>
            </a:r>
            <a:r>
              <a:rPr lang="en-US" altLang="ca-ES" sz="2000" dirty="0">
                <a:latin typeface="Arial" panose="020B0604020202020204" pitchFamily="34" charset="0"/>
              </a:rPr>
              <a:t> through its participation in the following Master's degrees:</a:t>
            </a:r>
            <a:endParaRPr lang="en-US" altLang="ca-ES" sz="2000" b="1" dirty="0">
              <a:latin typeface="Arial" panose="020B0604020202020204" pitchFamily="34" charset="0"/>
            </a:endParaRPr>
          </a:p>
          <a:p>
            <a:pPr marL="457200" lvl="1" indent="0" eaLnBrk="1" hangingPunct="1">
              <a:buNone/>
            </a:pPr>
            <a:endParaRPr lang="en-US" altLang="ca-ES" sz="1800" b="1" dirty="0">
              <a:latin typeface="Arial" panose="020B0604020202020204" pitchFamily="34" charset="0"/>
            </a:endParaRPr>
          </a:p>
          <a:p>
            <a:pPr lvl="1" eaLnBrk="1" hangingPunct="1"/>
            <a:r>
              <a:rPr lang="en-US" altLang="ca-ES" sz="1800" dirty="0">
                <a:solidFill>
                  <a:srgbClr val="800000"/>
                </a:solidFill>
              </a:rPr>
              <a:t>Smart Cities-KIC InnoEnergy (2nd year)</a:t>
            </a:r>
          </a:p>
          <a:p>
            <a:pPr lvl="1" eaLnBrk="1" hangingPunct="1"/>
            <a:r>
              <a:rPr lang="en-US" altLang="ca-ES" sz="1800" dirty="0">
                <a:solidFill>
                  <a:srgbClr val="800000"/>
                </a:solidFill>
              </a:rPr>
              <a:t>Smart Grids-KIC InnoEnergy (2nd year)</a:t>
            </a:r>
          </a:p>
          <a:p>
            <a:pPr lvl="1" eaLnBrk="1" hangingPunct="1"/>
            <a:r>
              <a:rPr lang="en-US" altLang="ca-ES" sz="1800" dirty="0">
                <a:solidFill>
                  <a:srgbClr val="800000"/>
                </a:solidFill>
              </a:rPr>
              <a:t>Renewable Energy-KIC InnoEnergy (1st or 2nd year)</a:t>
            </a:r>
          </a:p>
          <a:p>
            <a:pPr lvl="1" eaLnBrk="1" hangingPunct="1"/>
            <a:r>
              <a:rPr lang="en-US" altLang="ca-ES" sz="1800" dirty="0" err="1">
                <a:solidFill>
                  <a:srgbClr val="800000"/>
                </a:solidFill>
              </a:rPr>
              <a:t>Environomical</a:t>
            </a:r>
            <a:r>
              <a:rPr lang="en-US" altLang="ca-ES" sz="1800" dirty="0">
                <a:solidFill>
                  <a:srgbClr val="800000"/>
                </a:solidFill>
              </a:rPr>
              <a:t> Pathways for Sustainable Energy Systems – KIC InnoEnergy (1st or 2nd year)</a:t>
            </a:r>
          </a:p>
          <a:p>
            <a:pPr lvl="1" eaLnBrk="1" hangingPunct="1"/>
            <a:endParaRPr lang="en-US" altLang="ca-ES" sz="1800" dirty="0">
              <a:solidFill>
                <a:srgbClr val="800000"/>
              </a:solidFill>
            </a:endParaRPr>
          </a:p>
        </p:txBody>
      </p:sp>
      <p:pic>
        <p:nvPicPr>
          <p:cNvPr id="1028" name="Picture 4" descr="(open in new window)">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0138" y="92075"/>
            <a:ext cx="95250" cy="9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770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38906"/>
            <a:ext cx="8229600" cy="1143000"/>
          </a:xfrm>
        </p:spPr>
        <p:txBody>
          <a:bodyPr/>
          <a:lstStyle/>
          <a:p>
            <a:pPr algn="l"/>
            <a:r>
              <a:rPr lang="ca-ES" altLang="ca-ES" dirty="0" err="1">
                <a:solidFill>
                  <a:schemeClr val="bg1"/>
                </a:solidFill>
              </a:rPr>
              <a:t>Where</a:t>
            </a:r>
            <a:r>
              <a:rPr lang="ca-ES" altLang="ca-ES" dirty="0">
                <a:solidFill>
                  <a:schemeClr val="bg1"/>
                </a:solidFill>
              </a:rPr>
              <a:t>?</a:t>
            </a:r>
          </a:p>
        </p:txBody>
      </p:sp>
      <p:sp>
        <p:nvSpPr>
          <p:cNvPr id="13315" name="Rectangle 7"/>
          <p:cNvSpPr>
            <a:spLocks noGrp="1" noChangeArrowheads="1"/>
          </p:cNvSpPr>
          <p:nvPr>
            <p:ph type="body" idx="1"/>
          </p:nvPr>
        </p:nvSpPr>
        <p:spPr>
          <a:xfrm>
            <a:off x="457200" y="1600200"/>
            <a:ext cx="8507413" cy="4525963"/>
          </a:xfrm>
        </p:spPr>
        <p:txBody>
          <a:bodyPr/>
          <a:lstStyle/>
          <a:p>
            <a:pPr eaLnBrk="1" hangingPunct="1"/>
            <a:endParaRPr lang="en-US" altLang="ca-ES" dirty="0"/>
          </a:p>
          <a:p>
            <a:pPr eaLnBrk="1" hangingPunct="1"/>
            <a:r>
              <a:rPr lang="en-US" altLang="ca-ES" dirty="0"/>
              <a:t>All courses are in the </a:t>
            </a:r>
            <a:r>
              <a:rPr lang="en-US" altLang="ca-ES" b="1" dirty="0"/>
              <a:t>ETSEIB</a:t>
            </a:r>
          </a:p>
          <a:p>
            <a:pPr marL="0" indent="0" eaLnBrk="1" hangingPunct="1">
              <a:buNone/>
            </a:pPr>
            <a:r>
              <a:rPr lang="en-US" altLang="ca-ES" sz="2400" dirty="0">
                <a:hlinkClick r:id="rId2"/>
              </a:rPr>
              <a:t>Escola </a:t>
            </a:r>
            <a:r>
              <a:rPr lang="en-US" altLang="ca-ES" sz="2400" dirty="0" err="1">
                <a:hlinkClick r:id="rId2"/>
              </a:rPr>
              <a:t>Tècnica</a:t>
            </a:r>
            <a:r>
              <a:rPr lang="en-US" altLang="ca-ES" sz="2400" dirty="0">
                <a:hlinkClick r:id="rId2"/>
              </a:rPr>
              <a:t> Superior </a:t>
            </a:r>
            <a:r>
              <a:rPr lang="en-US" altLang="ca-ES" sz="2400" dirty="0" err="1">
                <a:hlinkClick r:id="rId2"/>
              </a:rPr>
              <a:t>d'Enginyeria</a:t>
            </a:r>
            <a:r>
              <a:rPr lang="en-US" altLang="ca-ES" sz="2400" dirty="0">
                <a:hlinkClick r:id="rId2"/>
              </a:rPr>
              <a:t> Industrial de Barcelona </a:t>
            </a:r>
            <a:endParaRPr lang="en-US" altLang="ca-ES" sz="2400" b="1" dirty="0"/>
          </a:p>
          <a:p>
            <a:pPr eaLnBrk="1" hangingPunct="1"/>
            <a:endParaRPr lang="en-US" altLang="ca-ES" dirty="0"/>
          </a:p>
          <a:p>
            <a:pPr eaLnBrk="1" hangingPunct="1"/>
            <a:r>
              <a:rPr lang="en-US" altLang="ca-ES" dirty="0"/>
              <a:t>Except for some practical sessions of the Thermal Energy major (</a:t>
            </a:r>
            <a:r>
              <a:rPr lang="en-US" altLang="ca-ES" b="1" dirty="0"/>
              <a:t>ESEIAAT)</a:t>
            </a:r>
          </a:p>
          <a:p>
            <a:pPr marL="0" indent="0" eaLnBrk="1" hangingPunct="1">
              <a:buNone/>
            </a:pPr>
            <a:r>
              <a:rPr lang="en-US" altLang="ca-ES" sz="2400" dirty="0">
                <a:hlinkClick r:id="rId3"/>
              </a:rPr>
              <a:t> Escola Superior </a:t>
            </a:r>
            <a:r>
              <a:rPr lang="en-US" altLang="ca-ES" sz="2400" dirty="0" err="1">
                <a:hlinkClick r:id="rId3"/>
              </a:rPr>
              <a:t>d'Enginyeries</a:t>
            </a:r>
            <a:r>
              <a:rPr lang="en-US" altLang="ca-ES" sz="2400" dirty="0">
                <a:hlinkClick r:id="rId3"/>
              </a:rPr>
              <a:t> Industrial, </a:t>
            </a:r>
            <a:r>
              <a:rPr lang="en-US" altLang="ca-ES" sz="2400" dirty="0" err="1">
                <a:hlinkClick r:id="rId3"/>
              </a:rPr>
              <a:t>Aeroespacial</a:t>
            </a:r>
            <a:r>
              <a:rPr lang="en-US" altLang="ca-ES" sz="2400" dirty="0">
                <a:hlinkClick r:id="rId3"/>
              </a:rPr>
              <a:t> </a:t>
            </a:r>
            <a:r>
              <a:rPr lang="en-US" altLang="ca-ES" sz="2400" dirty="0" err="1">
                <a:hlinkClick r:id="rId3"/>
              </a:rPr>
              <a:t>i</a:t>
            </a:r>
            <a:r>
              <a:rPr lang="en-US" altLang="ca-ES" sz="2400" dirty="0">
                <a:hlinkClick r:id="rId3"/>
              </a:rPr>
              <a:t> Audiovisual de Terrassa </a:t>
            </a:r>
            <a:endParaRPr lang="en-US" altLang="ca-ES" b="1" dirty="0"/>
          </a:p>
        </p:txBody>
      </p:sp>
      <p:pic>
        <p:nvPicPr>
          <p:cNvPr id="13317" name="Picture 9" descr="(obriu en una finestra nova)">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8438" y="-274638"/>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0" descr="(obriu en una finestra nov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8538" y="0"/>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25582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69863"/>
            <a:ext cx="8229600" cy="1143000"/>
          </a:xfrm>
        </p:spPr>
        <p:txBody>
          <a:bodyPr/>
          <a:lstStyle/>
          <a:p>
            <a:pPr algn="l"/>
            <a:r>
              <a:rPr lang="ca-ES" altLang="ca-ES" dirty="0">
                <a:solidFill>
                  <a:schemeClr val="bg1"/>
                </a:solidFill>
              </a:rPr>
              <a:t>Language</a:t>
            </a:r>
          </a:p>
        </p:txBody>
      </p:sp>
      <p:sp>
        <p:nvSpPr>
          <p:cNvPr id="15363" name="Rectangle 3"/>
          <p:cNvSpPr>
            <a:spLocks noGrp="1" noChangeArrowheads="1"/>
          </p:cNvSpPr>
          <p:nvPr>
            <p:ph type="body" idx="1"/>
          </p:nvPr>
        </p:nvSpPr>
        <p:spPr/>
        <p:txBody>
          <a:bodyPr/>
          <a:lstStyle/>
          <a:p>
            <a:pPr eaLnBrk="1" hangingPunct="1"/>
            <a:r>
              <a:rPr lang="en-US" altLang="ca-ES" dirty="0"/>
              <a:t>All compulsory courses are taught in English.</a:t>
            </a:r>
          </a:p>
          <a:p>
            <a:pPr eaLnBrk="1" hangingPunct="1"/>
            <a:r>
              <a:rPr lang="en-US" altLang="ca-ES" dirty="0"/>
              <a:t>The Renewable Energy specialty and all courses linked to the </a:t>
            </a:r>
            <a:r>
              <a:rPr lang="en-US" altLang="ca-ES" dirty="0" err="1"/>
              <a:t>KICInnoEnergy</a:t>
            </a:r>
            <a:r>
              <a:rPr lang="en-US" altLang="ca-ES" dirty="0"/>
              <a:t> programs are also in English.</a:t>
            </a:r>
          </a:p>
          <a:p>
            <a:pPr eaLnBrk="1" hangingPunct="1"/>
            <a:r>
              <a:rPr lang="en-US" altLang="ca-ES" dirty="0"/>
              <a:t>Some optional courses are in Spanish and some in English.</a:t>
            </a:r>
          </a:p>
        </p:txBody>
      </p:sp>
    </p:spTree>
    <p:extLst>
      <p:ext uri="{BB962C8B-B14F-4D97-AF65-F5344CB8AC3E}">
        <p14:creationId xmlns:p14="http://schemas.microsoft.com/office/powerpoint/2010/main" val="2071306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81300"/>
            <a:ext cx="8229600"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ormAutofit fontScale="90000"/>
          </a:bodyPr>
          <a:lstStyle/>
          <a:p>
            <a:r>
              <a:rPr lang="en-US" altLang="ca-ES" sz="4800" b="1" dirty="0">
                <a:solidFill>
                  <a:schemeClr val="accent1">
                    <a:lumMod val="50000"/>
                  </a:schemeClr>
                </a:solidFill>
              </a:rPr>
              <a:t>Academic information.</a:t>
            </a:r>
            <a:br>
              <a:rPr lang="en-US" altLang="ca-ES" sz="4800" b="1" dirty="0">
                <a:solidFill>
                  <a:schemeClr val="accent1">
                    <a:lumMod val="50000"/>
                  </a:schemeClr>
                </a:solidFill>
              </a:rPr>
            </a:br>
            <a:r>
              <a:rPr lang="en-US" altLang="ca-ES" sz="4800" b="1" dirty="0">
                <a:solidFill>
                  <a:schemeClr val="accent1">
                    <a:lumMod val="50000"/>
                  </a:schemeClr>
                </a:solidFill>
              </a:rPr>
              <a:t>Course catalogue and structure</a:t>
            </a:r>
          </a:p>
        </p:txBody>
      </p:sp>
    </p:spTree>
    <p:extLst>
      <p:ext uri="{BB962C8B-B14F-4D97-AF65-F5344CB8AC3E}">
        <p14:creationId xmlns:p14="http://schemas.microsoft.com/office/powerpoint/2010/main" val="1224111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rot="5400000">
            <a:off x="4009231" y="-4108622"/>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028" name="Text Box 17"/>
          <p:cNvSpPr txBox="1">
            <a:spLocks noChangeArrowheads="1"/>
          </p:cNvSpPr>
          <p:nvPr/>
        </p:nvSpPr>
        <p:spPr bwMode="auto">
          <a:xfrm>
            <a:off x="1691680" y="260648"/>
            <a:ext cx="7128792" cy="707886"/>
          </a:xfrm>
          <a:prstGeom prst="rect">
            <a:avLst/>
          </a:prstGeom>
          <a:noFill/>
          <a:ln w="9525">
            <a:noFill/>
            <a:miter lim="800000"/>
            <a:headEnd/>
            <a:tailEnd/>
          </a:ln>
        </p:spPr>
        <p:txBody>
          <a:bodyPr wrap="square">
            <a:spAutoFit/>
          </a:bodyPr>
          <a:lstStyle/>
          <a:p>
            <a:pPr algn="r">
              <a:spcBef>
                <a:spcPct val="50000"/>
              </a:spcBef>
            </a:pPr>
            <a:r>
              <a:rPr lang="es-ES" sz="4000" b="1" dirty="0" err="1">
                <a:solidFill>
                  <a:srgbClr val="DDDDDD"/>
                </a:solidFill>
                <a:latin typeface="Lucida Console" pitchFamily="49" charset="0"/>
              </a:rPr>
              <a:t>Our</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school</a:t>
            </a:r>
            <a:r>
              <a:rPr lang="es-ES" sz="4000" b="1" dirty="0">
                <a:solidFill>
                  <a:srgbClr val="DDDDDD"/>
                </a:solidFill>
                <a:latin typeface="Lucida Console" pitchFamily="49" charset="0"/>
              </a:rPr>
              <a:t>: ETSEIB</a:t>
            </a:r>
          </a:p>
        </p:txBody>
      </p:sp>
      <p:pic>
        <p:nvPicPr>
          <p:cNvPr id="2" name="Imatge 1"/>
          <p:cNvPicPr>
            <a:picLocks noChangeAspect="1"/>
          </p:cNvPicPr>
          <p:nvPr/>
        </p:nvPicPr>
        <p:blipFill>
          <a:blip r:embed="rId3"/>
          <a:stretch>
            <a:fillRect/>
          </a:stretch>
        </p:blipFill>
        <p:spPr>
          <a:xfrm>
            <a:off x="3851920" y="6110455"/>
            <a:ext cx="5148072" cy="648276"/>
          </a:xfrm>
          <a:prstGeom prst="rect">
            <a:avLst/>
          </a:prstGeom>
        </p:spPr>
      </p:pic>
      <p:cxnSp>
        <p:nvCxnSpPr>
          <p:cNvPr id="4" name="Connector recte 3"/>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
        <p:nvSpPr>
          <p:cNvPr id="9" name="Elipse 3"/>
          <p:cNvSpPr/>
          <p:nvPr/>
        </p:nvSpPr>
        <p:spPr>
          <a:xfrm>
            <a:off x="765395" y="1532986"/>
            <a:ext cx="2590800" cy="1828800"/>
          </a:xfrm>
          <a:prstGeom prst="ellipse">
            <a:avLst/>
          </a:prstGeom>
          <a:solidFill>
            <a:schemeClr val="accent1">
              <a:lumMod val="75000"/>
            </a:schemeClr>
          </a:solidFill>
          <a:ln w="15875">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0" name="CuadroTexto 4"/>
          <p:cNvSpPr txBox="1"/>
          <p:nvPr/>
        </p:nvSpPr>
        <p:spPr>
          <a:xfrm>
            <a:off x="1222595" y="1913986"/>
            <a:ext cx="1676400" cy="707886"/>
          </a:xfrm>
          <a:prstGeom prst="rect">
            <a:avLst/>
          </a:prstGeom>
          <a:noFill/>
        </p:spPr>
        <p:txBody>
          <a:bodyPr wrap="square" rtlCol="0">
            <a:spAutoFit/>
          </a:bodyPr>
          <a:lstStyle/>
          <a:p>
            <a:pPr algn="ctr"/>
            <a:r>
              <a:rPr lang="es-ES_tradnl" sz="4000" dirty="0">
                <a:solidFill>
                  <a:schemeClr val="bg1"/>
                </a:solidFill>
                <a:latin typeface="Calibri Light" panose="020F0302020204030204" pitchFamily="34" charset="0"/>
              </a:rPr>
              <a:t>UPC</a:t>
            </a:r>
          </a:p>
        </p:txBody>
      </p:sp>
      <p:sp>
        <p:nvSpPr>
          <p:cNvPr id="11" name="Elipse 6"/>
          <p:cNvSpPr/>
          <p:nvPr/>
        </p:nvSpPr>
        <p:spPr>
          <a:xfrm>
            <a:off x="4118195" y="1228186"/>
            <a:ext cx="4572000" cy="2438400"/>
          </a:xfrm>
          <a:prstGeom prst="ellipse">
            <a:avLst/>
          </a:prstGeom>
          <a:noFill/>
          <a:ln w="38100" cmpd="sng">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2" name="CuadroTexto 7"/>
          <p:cNvSpPr txBox="1"/>
          <p:nvPr/>
        </p:nvSpPr>
        <p:spPr>
          <a:xfrm>
            <a:off x="5032595" y="1456786"/>
            <a:ext cx="3352800" cy="1938992"/>
          </a:xfrm>
          <a:prstGeom prst="rect">
            <a:avLst/>
          </a:prstGeom>
          <a:noFill/>
        </p:spPr>
        <p:txBody>
          <a:bodyPr wrap="square" rtlCol="0">
            <a:spAutoFit/>
          </a:bodyPr>
          <a:lstStyle/>
          <a:p>
            <a:r>
              <a:rPr lang="es-ES_tradnl" sz="2000" dirty="0">
                <a:solidFill>
                  <a:srgbClr val="004376"/>
                </a:solidFill>
                <a:latin typeface="Arial"/>
              </a:rPr>
              <a:t>        17  centros</a:t>
            </a:r>
          </a:p>
          <a:p>
            <a:r>
              <a:rPr lang="es-ES_tradnl" sz="2000" dirty="0">
                <a:solidFill>
                  <a:srgbClr val="004376"/>
                </a:solidFill>
                <a:latin typeface="Arial"/>
              </a:rPr>
              <a:t>       30   departamentos</a:t>
            </a:r>
          </a:p>
          <a:p>
            <a:r>
              <a:rPr lang="es-ES_tradnl" sz="2000" dirty="0">
                <a:solidFill>
                  <a:srgbClr val="004376"/>
                </a:solidFill>
                <a:latin typeface="Arial"/>
              </a:rPr>
              <a:t>         4   institutos</a:t>
            </a:r>
          </a:p>
          <a:p>
            <a:r>
              <a:rPr lang="es-ES_tradnl" sz="2000" dirty="0">
                <a:solidFill>
                  <a:srgbClr val="004376"/>
                </a:solidFill>
                <a:latin typeface="Arial"/>
              </a:rPr>
              <a:t>30.155   estudiantes</a:t>
            </a:r>
          </a:p>
          <a:p>
            <a:r>
              <a:rPr lang="es-ES_tradnl" sz="2000" dirty="0">
                <a:solidFill>
                  <a:srgbClr val="004376"/>
                </a:solidFill>
                <a:latin typeface="Arial"/>
              </a:rPr>
              <a:t>       70   grados</a:t>
            </a:r>
          </a:p>
          <a:p>
            <a:r>
              <a:rPr lang="es-ES_tradnl" sz="2000" dirty="0">
                <a:solidFill>
                  <a:srgbClr val="004376"/>
                </a:solidFill>
                <a:latin typeface="Arial"/>
              </a:rPr>
              <a:t>       73   másteres       </a:t>
            </a:r>
          </a:p>
        </p:txBody>
      </p:sp>
      <p:sp>
        <p:nvSpPr>
          <p:cNvPr id="14" name="Elipse 15"/>
          <p:cNvSpPr/>
          <p:nvPr/>
        </p:nvSpPr>
        <p:spPr>
          <a:xfrm>
            <a:off x="4266759" y="4046572"/>
            <a:ext cx="4572000" cy="1898443"/>
          </a:xfrm>
          <a:prstGeom prst="ellipse">
            <a:avLst/>
          </a:prstGeom>
          <a:noFill/>
          <a:ln w="38100" cmpd="sng">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solidFill>
                <a:schemeClr val="accent2"/>
              </a:solidFill>
            </a:endParaRPr>
          </a:p>
        </p:txBody>
      </p:sp>
      <p:sp>
        <p:nvSpPr>
          <p:cNvPr id="15" name="CuadroTexto 16"/>
          <p:cNvSpPr txBox="1"/>
          <p:nvPr/>
        </p:nvSpPr>
        <p:spPr>
          <a:xfrm>
            <a:off x="5104958" y="3916857"/>
            <a:ext cx="3715513" cy="1938992"/>
          </a:xfrm>
          <a:prstGeom prst="rect">
            <a:avLst/>
          </a:prstGeom>
          <a:noFill/>
          <a:ln>
            <a:noFill/>
          </a:ln>
        </p:spPr>
        <p:txBody>
          <a:bodyPr wrap="square" rtlCol="0">
            <a:spAutoFit/>
          </a:bodyPr>
          <a:lstStyle/>
          <a:p>
            <a:r>
              <a:rPr lang="es-ES_tradnl" sz="2000" dirty="0">
                <a:solidFill>
                  <a:srgbClr val="004376"/>
                </a:solidFill>
                <a:latin typeface="Arial"/>
              </a:rPr>
              <a:t>       </a:t>
            </a:r>
          </a:p>
          <a:p>
            <a:r>
              <a:rPr lang="es-ES_tradnl" sz="2000" dirty="0">
                <a:solidFill>
                  <a:srgbClr val="004376"/>
                </a:solidFill>
                <a:latin typeface="Arial"/>
              </a:rPr>
              <a:t>       16   departamentos</a:t>
            </a:r>
          </a:p>
          <a:p>
            <a:r>
              <a:rPr lang="es-ES_tradnl" sz="2000" dirty="0">
                <a:solidFill>
                  <a:srgbClr val="004376"/>
                </a:solidFill>
                <a:latin typeface="Arial"/>
              </a:rPr>
              <a:t>         2   institutos</a:t>
            </a:r>
          </a:p>
          <a:p>
            <a:r>
              <a:rPr lang="es-ES_tradnl" sz="2000" dirty="0">
                <a:solidFill>
                  <a:srgbClr val="004376"/>
                </a:solidFill>
                <a:latin typeface="Arial"/>
              </a:rPr>
              <a:t>   3379   estudiantes</a:t>
            </a:r>
          </a:p>
          <a:p>
            <a:r>
              <a:rPr lang="es-ES_tradnl" sz="2000" dirty="0">
                <a:solidFill>
                  <a:srgbClr val="004376"/>
                </a:solidFill>
                <a:latin typeface="Arial"/>
              </a:rPr>
              <a:t>         2   grados </a:t>
            </a:r>
            <a:r>
              <a:rPr lang="es-ES_tradnl" dirty="0">
                <a:solidFill>
                  <a:srgbClr val="004376"/>
                </a:solidFill>
                <a:latin typeface="Arial"/>
              </a:rPr>
              <a:t>(</a:t>
            </a:r>
            <a:r>
              <a:rPr lang="es-ES_tradnl" sz="1600" dirty="0">
                <a:solidFill>
                  <a:srgbClr val="004376"/>
                </a:solidFill>
                <a:latin typeface="Arial"/>
              </a:rPr>
              <a:t>GETI, GETIAE</a:t>
            </a:r>
            <a:r>
              <a:rPr lang="es-ES_tradnl" dirty="0">
                <a:solidFill>
                  <a:srgbClr val="004376"/>
                </a:solidFill>
                <a:latin typeface="Arial"/>
              </a:rPr>
              <a:t>)</a:t>
            </a:r>
            <a:endParaRPr lang="es-ES_tradnl" sz="2000" dirty="0">
              <a:solidFill>
                <a:srgbClr val="004376"/>
              </a:solidFill>
              <a:latin typeface="Arial"/>
            </a:endParaRPr>
          </a:p>
          <a:p>
            <a:r>
              <a:rPr lang="es-ES_tradnl" sz="2000" dirty="0">
                <a:solidFill>
                  <a:srgbClr val="004376"/>
                </a:solidFill>
                <a:latin typeface="Arial"/>
              </a:rPr>
              <a:t>       13   másteres       </a:t>
            </a:r>
          </a:p>
        </p:txBody>
      </p:sp>
      <p:cxnSp>
        <p:nvCxnSpPr>
          <p:cNvPr id="16" name="Conector recto de flecha 17"/>
          <p:cNvCxnSpPr>
            <a:endCxn id="14" idx="2"/>
          </p:cNvCxnSpPr>
          <p:nvPr/>
        </p:nvCxnSpPr>
        <p:spPr>
          <a:xfrm>
            <a:off x="3657159" y="4979185"/>
            <a:ext cx="609600" cy="16609"/>
          </a:xfrm>
          <a:prstGeom prst="straightConnector1">
            <a:avLst/>
          </a:prstGeom>
          <a:ln>
            <a:solidFill>
              <a:schemeClr val="accent1">
                <a:lumMod val="75000"/>
              </a:schemeClr>
            </a:solidFill>
            <a:headEnd type="none"/>
            <a:tailEnd type="arrow" w="lg" len="lg"/>
          </a:ln>
        </p:spPr>
        <p:style>
          <a:lnRef idx="2">
            <a:schemeClr val="accent1"/>
          </a:lnRef>
          <a:fillRef idx="0">
            <a:schemeClr val="accent1"/>
          </a:fillRef>
          <a:effectRef idx="1">
            <a:schemeClr val="accent1"/>
          </a:effectRef>
          <a:fontRef idx="minor">
            <a:schemeClr val="tx1"/>
          </a:fontRef>
        </p:style>
      </p:cxnSp>
      <p:cxnSp>
        <p:nvCxnSpPr>
          <p:cNvPr id="17" name="Conector recto de flecha 18"/>
          <p:cNvCxnSpPr/>
          <p:nvPr/>
        </p:nvCxnSpPr>
        <p:spPr>
          <a:xfrm>
            <a:off x="3356195" y="2340930"/>
            <a:ext cx="762000" cy="1588"/>
          </a:xfrm>
          <a:prstGeom prst="straightConnector1">
            <a:avLst/>
          </a:prstGeom>
          <a:ln>
            <a:solidFill>
              <a:schemeClr val="accent1">
                <a:lumMod val="75000"/>
              </a:schemeClr>
            </a:solidFill>
            <a:headEnd type="none"/>
            <a:tailEnd type="arrow" w="lg" len="lg"/>
          </a:ln>
        </p:spPr>
        <p:style>
          <a:lnRef idx="2">
            <a:schemeClr val="accent1"/>
          </a:lnRef>
          <a:fillRef idx="0">
            <a:schemeClr val="accent1"/>
          </a:fillRef>
          <a:effectRef idx="1">
            <a:schemeClr val="accent1"/>
          </a:effectRef>
          <a:fontRef idx="minor">
            <a:schemeClr val="tx1"/>
          </a:fontRef>
        </p:style>
      </p:cxnSp>
      <p:sp>
        <p:nvSpPr>
          <p:cNvPr id="18" name="CuadroTexto 21"/>
          <p:cNvSpPr txBox="1"/>
          <p:nvPr/>
        </p:nvSpPr>
        <p:spPr>
          <a:xfrm>
            <a:off x="1222595" y="2599786"/>
            <a:ext cx="1676400" cy="369332"/>
          </a:xfrm>
          <a:prstGeom prst="rect">
            <a:avLst/>
          </a:prstGeom>
          <a:noFill/>
        </p:spPr>
        <p:txBody>
          <a:bodyPr wrap="square" rtlCol="0">
            <a:spAutoFit/>
          </a:bodyPr>
          <a:lstStyle/>
          <a:p>
            <a:pPr algn="ctr"/>
            <a:r>
              <a:rPr lang="es-ES_tradnl" dirty="0" err="1" smtClean="0">
                <a:solidFill>
                  <a:schemeClr val="bg1"/>
                </a:solidFill>
                <a:latin typeface="Calibri Light" panose="020F0302020204030204" pitchFamily="34" charset="0"/>
              </a:rPr>
              <a:t>University</a:t>
            </a:r>
            <a:endParaRPr lang="es-ES_tradnl" dirty="0">
              <a:solidFill>
                <a:schemeClr val="bg1"/>
              </a:solidFill>
              <a:latin typeface="Calibri Light" panose="020F0302020204030204" pitchFamily="34" charset="0"/>
            </a:endParaRPr>
          </a:p>
        </p:txBody>
      </p:sp>
      <p:sp>
        <p:nvSpPr>
          <p:cNvPr id="20" name="Elipse 5"/>
          <p:cNvSpPr/>
          <p:nvPr/>
        </p:nvSpPr>
        <p:spPr>
          <a:xfrm>
            <a:off x="532959" y="4046572"/>
            <a:ext cx="3124200" cy="1828800"/>
          </a:xfrm>
          <a:prstGeom prst="ellipse">
            <a:avLst/>
          </a:prstGeom>
          <a:noFill/>
          <a:ln w="38100" cmpd="sng">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21" name="Elipse 9"/>
          <p:cNvSpPr/>
          <p:nvPr/>
        </p:nvSpPr>
        <p:spPr>
          <a:xfrm>
            <a:off x="5032595" y="1304386"/>
            <a:ext cx="2590800" cy="609600"/>
          </a:xfrm>
          <a:prstGeom prst="ellipse">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cxnSp>
        <p:nvCxnSpPr>
          <p:cNvPr id="22" name="Conector recto de flecha 11"/>
          <p:cNvCxnSpPr>
            <a:stCxn id="21" idx="3"/>
            <a:endCxn id="20" idx="7"/>
          </p:cNvCxnSpPr>
          <p:nvPr/>
        </p:nvCxnSpPr>
        <p:spPr>
          <a:xfrm flipH="1">
            <a:off x="3199631" y="1824712"/>
            <a:ext cx="2212378" cy="2489682"/>
          </a:xfrm>
          <a:prstGeom prst="straightConnector1">
            <a:avLst/>
          </a:prstGeom>
          <a:ln>
            <a:solidFill>
              <a:schemeClr val="accent2"/>
            </a:solidFill>
            <a:headEnd type="none"/>
            <a:tailEnd type="arrow" w="lg" len="lg"/>
          </a:ln>
        </p:spPr>
        <p:style>
          <a:lnRef idx="2">
            <a:schemeClr val="accent1"/>
          </a:lnRef>
          <a:fillRef idx="0">
            <a:schemeClr val="accent1"/>
          </a:fillRef>
          <a:effectRef idx="1">
            <a:schemeClr val="accent1"/>
          </a:effectRef>
          <a:fontRef idx="minor">
            <a:schemeClr val="tx1"/>
          </a:fontRef>
        </p:style>
      </p:cxnSp>
      <p:sp>
        <p:nvSpPr>
          <p:cNvPr id="23" name="CuadroTexto 13"/>
          <p:cNvSpPr txBox="1"/>
          <p:nvPr/>
        </p:nvSpPr>
        <p:spPr>
          <a:xfrm>
            <a:off x="761559" y="4493177"/>
            <a:ext cx="2667000" cy="707886"/>
          </a:xfrm>
          <a:prstGeom prst="rect">
            <a:avLst/>
          </a:prstGeom>
          <a:noFill/>
        </p:spPr>
        <p:txBody>
          <a:bodyPr wrap="square" rtlCol="0">
            <a:spAutoFit/>
          </a:bodyPr>
          <a:lstStyle/>
          <a:p>
            <a:pPr algn="ctr"/>
            <a:r>
              <a:rPr lang="es-ES_tradnl" sz="4000" b="1" dirty="0">
                <a:solidFill>
                  <a:srgbClr val="004376"/>
                </a:solidFill>
                <a:latin typeface="Calibri Light" panose="020F0302020204030204" pitchFamily="34" charset="0"/>
              </a:rPr>
              <a:t>ETSEIB</a:t>
            </a:r>
          </a:p>
        </p:txBody>
      </p:sp>
      <p:sp>
        <p:nvSpPr>
          <p:cNvPr id="24" name="CuadroTexto 22"/>
          <p:cNvSpPr txBox="1"/>
          <p:nvPr/>
        </p:nvSpPr>
        <p:spPr>
          <a:xfrm>
            <a:off x="1599759" y="5170462"/>
            <a:ext cx="1676400" cy="400110"/>
          </a:xfrm>
          <a:prstGeom prst="rect">
            <a:avLst/>
          </a:prstGeom>
          <a:noFill/>
        </p:spPr>
        <p:txBody>
          <a:bodyPr wrap="square" rtlCol="0">
            <a:spAutoFit/>
          </a:bodyPr>
          <a:lstStyle/>
          <a:p>
            <a:r>
              <a:rPr lang="es-ES_tradnl" sz="2000" dirty="0" err="1" smtClean="0">
                <a:solidFill>
                  <a:srgbClr val="004376"/>
                </a:solidFill>
                <a:latin typeface="Arial"/>
              </a:rPr>
              <a:t>School</a:t>
            </a:r>
            <a:endParaRPr lang="es-ES_tradnl" sz="2000" dirty="0">
              <a:solidFill>
                <a:srgbClr val="004376"/>
              </a:solidFill>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20" grpId="0" animBg="1"/>
      <p:bldP spid="21"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61950" y="220241"/>
            <a:ext cx="8229600" cy="1143000"/>
          </a:xfrm>
        </p:spPr>
        <p:txBody>
          <a:bodyPr/>
          <a:lstStyle/>
          <a:p>
            <a:pPr algn="l"/>
            <a:r>
              <a:rPr lang="en-US" altLang="ca-ES" dirty="0">
                <a:solidFill>
                  <a:schemeClr val="bg1"/>
                </a:solidFill>
              </a:rPr>
              <a:t> Structure of the Program</a:t>
            </a:r>
          </a:p>
        </p:txBody>
      </p:sp>
      <p:sp>
        <p:nvSpPr>
          <p:cNvPr id="17411" name="Rectangle 3"/>
          <p:cNvSpPr>
            <a:spLocks noGrp="1" noChangeArrowheads="1"/>
          </p:cNvSpPr>
          <p:nvPr>
            <p:ph type="body" idx="1"/>
          </p:nvPr>
        </p:nvSpPr>
        <p:spPr>
          <a:xfrm>
            <a:off x="457200" y="1915616"/>
            <a:ext cx="8229600" cy="5257800"/>
          </a:xfrm>
        </p:spPr>
        <p:txBody>
          <a:bodyPr/>
          <a:lstStyle/>
          <a:p>
            <a:pPr eaLnBrk="1" hangingPunct="1"/>
            <a:r>
              <a:rPr lang="en-US" altLang="ca-ES" sz="2800" dirty="0"/>
              <a:t>S1: 20 ECTS compulsory + 10 ECTS optional</a:t>
            </a:r>
          </a:p>
          <a:p>
            <a:pPr eaLnBrk="1" hangingPunct="1"/>
            <a:r>
              <a:rPr lang="en-US" altLang="ca-ES" sz="2800" dirty="0"/>
              <a:t>S2: 20 ECTS compulsory + 10 ECTS optional</a:t>
            </a:r>
          </a:p>
          <a:p>
            <a:pPr eaLnBrk="1" hangingPunct="1"/>
            <a:r>
              <a:rPr lang="en-US" altLang="ca-ES" sz="2800" dirty="0"/>
              <a:t>S3: 30 ECTS optional</a:t>
            </a:r>
          </a:p>
          <a:p>
            <a:pPr eaLnBrk="1" hangingPunct="1"/>
            <a:r>
              <a:rPr lang="en-US" altLang="ca-ES" sz="2800" dirty="0"/>
              <a:t>S4: 30 ECTS Final Master Thesis</a:t>
            </a:r>
          </a:p>
        </p:txBody>
      </p:sp>
    </p:spTree>
    <p:extLst>
      <p:ext uri="{BB962C8B-B14F-4D97-AF65-F5344CB8AC3E}">
        <p14:creationId xmlns:p14="http://schemas.microsoft.com/office/powerpoint/2010/main" val="1443570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182563"/>
            <a:ext cx="8229600" cy="1143000"/>
          </a:xfrm>
        </p:spPr>
        <p:txBody>
          <a:bodyPr/>
          <a:lstStyle/>
          <a:p>
            <a:pPr algn="l"/>
            <a:r>
              <a:rPr lang="en-US" altLang="ca-ES" dirty="0">
                <a:solidFill>
                  <a:schemeClr val="bg1"/>
                </a:solidFill>
              </a:rPr>
              <a:t>About the specialties...</a:t>
            </a:r>
          </a:p>
        </p:txBody>
      </p:sp>
      <p:sp>
        <p:nvSpPr>
          <p:cNvPr id="22531" name="Rectangle 3"/>
          <p:cNvSpPr>
            <a:spLocks noGrp="1" noChangeArrowheads="1"/>
          </p:cNvSpPr>
          <p:nvPr>
            <p:ph type="body" idx="1"/>
          </p:nvPr>
        </p:nvSpPr>
        <p:spPr/>
        <p:txBody>
          <a:bodyPr/>
          <a:lstStyle/>
          <a:p>
            <a:pPr eaLnBrk="1" hangingPunct="1"/>
            <a:r>
              <a:rPr lang="en-US" altLang="ca-ES" dirty="0"/>
              <a:t>To obtain a specialty students have to follow at least </a:t>
            </a:r>
            <a:r>
              <a:rPr lang="en-US" altLang="ca-ES" b="1" dirty="0">
                <a:solidFill>
                  <a:srgbClr val="FF0000"/>
                </a:solidFill>
              </a:rPr>
              <a:t>30 ECTS</a:t>
            </a:r>
            <a:r>
              <a:rPr lang="en-US" altLang="ca-ES" dirty="0"/>
              <a:t> from that specialty + Final Master Thesis</a:t>
            </a:r>
          </a:p>
          <a:p>
            <a:pPr eaLnBrk="1" hangingPunct="1"/>
            <a:endParaRPr lang="en-US" altLang="ca-ES" dirty="0"/>
          </a:p>
        </p:txBody>
      </p:sp>
      <p:sp>
        <p:nvSpPr>
          <p:cNvPr id="4" name="Rectangle 3"/>
          <p:cNvSpPr txBox="1">
            <a:spLocks noChangeArrowheads="1"/>
          </p:cNvSpPr>
          <p:nvPr/>
        </p:nvSpPr>
        <p:spPr>
          <a:xfrm>
            <a:off x="2755557" y="3216799"/>
            <a:ext cx="8229600" cy="156898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ca-ES" sz="2000" smtClean="0"/>
              <a:t>S1: 20 ECTS compulsory + 10 ECTS optional</a:t>
            </a:r>
          </a:p>
          <a:p>
            <a:r>
              <a:rPr lang="en-US" altLang="ca-ES" sz="2000" smtClean="0"/>
              <a:t>S2: 20 ECTS compulsory + 10 ECTS optional</a:t>
            </a:r>
          </a:p>
          <a:p>
            <a:r>
              <a:rPr lang="en-US" altLang="ca-ES" sz="2000" smtClean="0"/>
              <a:t>S3: 30 ECTS optional</a:t>
            </a:r>
          </a:p>
          <a:p>
            <a:r>
              <a:rPr lang="en-US" altLang="ca-ES" sz="2000" smtClean="0"/>
              <a:t>S4: 30 ECTS Final Master Thesis</a:t>
            </a:r>
            <a:endParaRPr lang="en-US" altLang="ca-ES" sz="2000" dirty="0"/>
          </a:p>
        </p:txBody>
      </p:sp>
      <p:sp>
        <p:nvSpPr>
          <p:cNvPr id="2" name="Oval 1"/>
          <p:cNvSpPr/>
          <p:nvPr/>
        </p:nvSpPr>
        <p:spPr>
          <a:xfrm>
            <a:off x="5601729" y="3146853"/>
            <a:ext cx="1029730" cy="37070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 name="Oval 5"/>
          <p:cNvSpPr/>
          <p:nvPr/>
        </p:nvSpPr>
        <p:spPr>
          <a:xfrm>
            <a:off x="5696464" y="3529912"/>
            <a:ext cx="1029730" cy="37070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 name="Oval 6"/>
          <p:cNvSpPr/>
          <p:nvPr/>
        </p:nvSpPr>
        <p:spPr>
          <a:xfrm>
            <a:off x="3328085" y="3880021"/>
            <a:ext cx="1029730" cy="37070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Tree>
    <p:extLst>
      <p:ext uri="{BB962C8B-B14F-4D97-AF65-F5344CB8AC3E}">
        <p14:creationId xmlns:p14="http://schemas.microsoft.com/office/powerpoint/2010/main" val="8695461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1"/>
          <p:cNvSpPr txBox="1"/>
          <p:nvPr/>
        </p:nvSpPr>
        <p:spPr>
          <a:xfrm>
            <a:off x="495434" y="1091332"/>
            <a:ext cx="6464270" cy="369332"/>
          </a:xfrm>
          <a:prstGeom prst="rect">
            <a:avLst/>
          </a:prstGeom>
          <a:noFill/>
        </p:spPr>
        <p:txBody>
          <a:bodyPr wrap="none" rtlCol="0">
            <a:spAutoFit/>
          </a:bodyPr>
          <a:lstStyle/>
          <a:p>
            <a:r>
              <a:rPr lang="en-GB" dirty="0"/>
              <a:t>Compulsory courses from Monday to Thursday from 3-6 pm</a:t>
            </a:r>
          </a:p>
        </p:txBody>
      </p:sp>
      <p:pic>
        <p:nvPicPr>
          <p:cNvPr id="3" name="Imagen 2">
            <a:extLst>
              <a:ext uri="{FF2B5EF4-FFF2-40B4-BE49-F238E27FC236}">
                <a16:creationId xmlns:a16="http://schemas.microsoft.com/office/drawing/2014/main" id="{F11DF0A4-6484-4703-8C7D-62CF3201B501}"/>
              </a:ext>
            </a:extLst>
          </p:cNvPr>
          <p:cNvPicPr>
            <a:picLocks noChangeAspect="1"/>
          </p:cNvPicPr>
          <p:nvPr/>
        </p:nvPicPr>
        <p:blipFill rotWithShape="1">
          <a:blip r:embed="rId2"/>
          <a:srcRect t="-1237" b="1"/>
          <a:stretch/>
        </p:blipFill>
        <p:spPr>
          <a:xfrm>
            <a:off x="269966" y="1460665"/>
            <a:ext cx="8273143" cy="5397336"/>
          </a:xfrm>
          <a:prstGeom prst="rect">
            <a:avLst/>
          </a:prstGeom>
        </p:spPr>
      </p:pic>
    </p:spTree>
    <p:extLst>
      <p:ext uri="{BB962C8B-B14F-4D97-AF65-F5344CB8AC3E}">
        <p14:creationId xmlns:p14="http://schemas.microsoft.com/office/powerpoint/2010/main" val="2662070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71475" y="160338"/>
            <a:ext cx="8229600" cy="1143000"/>
          </a:xfrm>
        </p:spPr>
        <p:txBody>
          <a:bodyPr/>
          <a:lstStyle/>
          <a:p>
            <a:pPr algn="l"/>
            <a:r>
              <a:rPr lang="ca-ES" altLang="ca-ES" dirty="0" err="1">
                <a:solidFill>
                  <a:schemeClr val="bg1"/>
                </a:solidFill>
              </a:rPr>
              <a:t>Credits</a:t>
            </a:r>
            <a:r>
              <a:rPr lang="ca-ES" altLang="ca-ES" dirty="0">
                <a:solidFill>
                  <a:schemeClr val="bg1"/>
                </a:solidFill>
              </a:rPr>
              <a:t> </a:t>
            </a:r>
            <a:r>
              <a:rPr lang="ca-ES" altLang="ca-ES" dirty="0" err="1">
                <a:solidFill>
                  <a:schemeClr val="bg1"/>
                </a:solidFill>
              </a:rPr>
              <a:t>recognition</a:t>
            </a:r>
            <a:endParaRPr lang="ca-ES" altLang="ca-ES" dirty="0">
              <a:solidFill>
                <a:schemeClr val="bg1"/>
              </a:solidFill>
            </a:endParaRPr>
          </a:p>
        </p:txBody>
      </p:sp>
      <p:sp>
        <p:nvSpPr>
          <p:cNvPr id="20483" name="Rectangle 3"/>
          <p:cNvSpPr>
            <a:spLocks noGrp="1" noChangeArrowheads="1"/>
          </p:cNvSpPr>
          <p:nvPr>
            <p:ph type="body" idx="1"/>
          </p:nvPr>
        </p:nvSpPr>
        <p:spPr>
          <a:xfrm>
            <a:off x="457200" y="1600200"/>
            <a:ext cx="8229600" cy="5257800"/>
          </a:xfrm>
        </p:spPr>
        <p:txBody>
          <a:bodyPr/>
          <a:lstStyle/>
          <a:p>
            <a:pPr eaLnBrk="1" hangingPunct="1">
              <a:buFontTx/>
              <a:buNone/>
            </a:pPr>
            <a:r>
              <a:rPr lang="en-US" altLang="ca-ES" dirty="0"/>
              <a:t>It is possible to recognize ECTS</a:t>
            </a:r>
          </a:p>
          <a:p>
            <a:pPr lvl="1" eaLnBrk="1" hangingPunct="1"/>
            <a:r>
              <a:rPr lang="en-US" altLang="ca-ES" dirty="0"/>
              <a:t>Mobility</a:t>
            </a:r>
          </a:p>
          <a:p>
            <a:pPr lvl="1" eaLnBrk="1" hangingPunct="1"/>
            <a:r>
              <a:rPr lang="en-US" altLang="ca-ES" dirty="0"/>
              <a:t>practicum in a company</a:t>
            </a:r>
          </a:p>
          <a:p>
            <a:pPr lvl="1" eaLnBrk="1" hangingPunct="1"/>
            <a:r>
              <a:rPr lang="en-US" altLang="ca-ES" dirty="0"/>
              <a:t>professional experience</a:t>
            </a:r>
          </a:p>
          <a:p>
            <a:pPr lvl="1" eaLnBrk="1" hangingPunct="1"/>
            <a:r>
              <a:rPr lang="en-US" altLang="ca-ES" dirty="0"/>
              <a:t>Other </a:t>
            </a:r>
            <a:r>
              <a:rPr lang="en-US" altLang="ca-ES"/>
              <a:t>official/non official </a:t>
            </a:r>
            <a:r>
              <a:rPr lang="en-US" altLang="ca-ES" dirty="0"/>
              <a:t>studies</a:t>
            </a:r>
          </a:p>
          <a:p>
            <a:pPr lvl="1" eaLnBrk="1" hangingPunct="1"/>
            <a:endParaRPr lang="en-US" altLang="ca-ES" dirty="0"/>
          </a:p>
        </p:txBody>
      </p:sp>
    </p:spTree>
    <p:extLst>
      <p:ext uri="{BB962C8B-B14F-4D97-AF65-F5344CB8AC3E}">
        <p14:creationId xmlns:p14="http://schemas.microsoft.com/office/powerpoint/2010/main" val="478820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2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251520" y="181837"/>
            <a:ext cx="8613806" cy="707886"/>
          </a:xfrm>
          <a:prstGeom prst="rect">
            <a:avLst/>
          </a:prstGeom>
          <a:noFill/>
          <a:ln w="9525">
            <a:noFill/>
            <a:miter lim="800000"/>
            <a:headEnd/>
            <a:tailEnd/>
          </a:ln>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s-ES" sz="4000" b="1" dirty="0" err="1">
                <a:solidFill>
                  <a:srgbClr val="DDDDDD"/>
                </a:solidFill>
                <a:latin typeface="Lucida Console" pitchFamily="49" charset="0"/>
              </a:rPr>
              <a:t>About</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the</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courses</a:t>
            </a:r>
            <a:endPar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endParaRP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7" name="Imagen 6">
            <a:extLst>
              <a:ext uri="{FF2B5EF4-FFF2-40B4-BE49-F238E27FC236}">
                <a16:creationId xmlns:a16="http://schemas.microsoft.com/office/drawing/2014/main" id="{661F06FF-D653-473A-A074-EF4D6D6E47C9}"/>
              </a:ext>
            </a:extLst>
          </p:cNvPr>
          <p:cNvPicPr/>
          <p:nvPr/>
        </p:nvPicPr>
        <p:blipFill rotWithShape="1">
          <a:blip r:embed="rId4"/>
          <a:srcRect l="22387" t="9522" r="23308" b="13355"/>
          <a:stretch/>
        </p:blipFill>
        <p:spPr bwMode="auto">
          <a:xfrm>
            <a:off x="900263" y="1500187"/>
            <a:ext cx="6263776" cy="4169091"/>
          </a:xfrm>
          <a:prstGeom prst="rect">
            <a:avLst/>
          </a:prstGeom>
          <a:ln>
            <a:noFill/>
          </a:ln>
          <a:extLst>
            <a:ext uri="{53640926-AAD7-44D8-BBD7-CCE9431645EC}">
              <a14:shadowObscured xmlns:a14="http://schemas.microsoft.com/office/drawing/2010/main"/>
            </a:ext>
          </a:extLst>
        </p:spPr>
      </p:pic>
      <p:sp>
        <p:nvSpPr>
          <p:cNvPr id="3" name="Flecha: a la derecha 2">
            <a:extLst>
              <a:ext uri="{FF2B5EF4-FFF2-40B4-BE49-F238E27FC236}">
                <a16:creationId xmlns:a16="http://schemas.microsoft.com/office/drawing/2014/main" id="{1243077D-CC0F-4662-8C10-CBFCD347BBE4}"/>
              </a:ext>
            </a:extLst>
          </p:cNvPr>
          <p:cNvSpPr/>
          <p:nvPr/>
        </p:nvSpPr>
        <p:spPr>
          <a:xfrm rot="10800000">
            <a:off x="4275909" y="4911634"/>
            <a:ext cx="809897" cy="10449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820612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1366722" y="167843"/>
            <a:ext cx="7561262" cy="707886"/>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s-ES" sz="4000" b="1" dirty="0" err="1">
                <a:solidFill>
                  <a:srgbClr val="DDDDDD"/>
                </a:solidFill>
                <a:latin typeface="Lucida Console" pitchFamily="49" charset="0"/>
              </a:rPr>
              <a:t>About</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the</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courses</a:t>
            </a:r>
            <a:endPar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endParaRP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4" name="Imagen 3">
            <a:extLst>
              <a:ext uri="{FF2B5EF4-FFF2-40B4-BE49-F238E27FC236}">
                <a16:creationId xmlns:a16="http://schemas.microsoft.com/office/drawing/2014/main" id="{639EBB4F-25BE-4406-B464-5AF8FA22ED92}"/>
              </a:ext>
            </a:extLst>
          </p:cNvPr>
          <p:cNvPicPr>
            <a:picLocks noChangeAspect="1"/>
          </p:cNvPicPr>
          <p:nvPr/>
        </p:nvPicPr>
        <p:blipFill>
          <a:blip r:embed="rId4"/>
          <a:stretch>
            <a:fillRect/>
          </a:stretch>
        </p:blipFill>
        <p:spPr>
          <a:xfrm>
            <a:off x="267455" y="2426189"/>
            <a:ext cx="8876545" cy="3572566"/>
          </a:xfrm>
          <a:prstGeom prst="rect">
            <a:avLst/>
          </a:prstGeom>
        </p:spPr>
      </p:pic>
      <p:sp>
        <p:nvSpPr>
          <p:cNvPr id="6" name="CuadroTexto 5">
            <a:extLst>
              <a:ext uri="{FF2B5EF4-FFF2-40B4-BE49-F238E27FC236}">
                <a16:creationId xmlns:a16="http://schemas.microsoft.com/office/drawing/2014/main" id="{D028D5E5-9A9C-477B-A301-C0450B5A0A16}"/>
              </a:ext>
            </a:extLst>
          </p:cNvPr>
          <p:cNvSpPr txBox="1"/>
          <p:nvPr/>
        </p:nvSpPr>
        <p:spPr>
          <a:xfrm>
            <a:off x="574766" y="1828800"/>
            <a:ext cx="4738220" cy="369332"/>
          </a:xfrm>
          <a:prstGeom prst="rect">
            <a:avLst/>
          </a:prstGeom>
          <a:noFill/>
        </p:spPr>
        <p:txBody>
          <a:bodyPr wrap="none" rtlCol="0">
            <a:spAutoFit/>
          </a:bodyPr>
          <a:lstStyle/>
          <a:p>
            <a:r>
              <a:rPr lang="es-ES" dirty="0" err="1"/>
              <a:t>Academic</a:t>
            </a:r>
            <a:r>
              <a:rPr lang="es-ES" dirty="0"/>
              <a:t> </a:t>
            </a:r>
            <a:r>
              <a:rPr lang="es-ES" dirty="0" err="1"/>
              <a:t>information</a:t>
            </a:r>
            <a:r>
              <a:rPr lang="es-ES" dirty="0"/>
              <a:t>/ </a:t>
            </a:r>
            <a:r>
              <a:rPr lang="es-ES" dirty="0" err="1"/>
              <a:t>course</a:t>
            </a:r>
            <a:r>
              <a:rPr lang="es-ES" dirty="0"/>
              <a:t> </a:t>
            </a:r>
            <a:r>
              <a:rPr lang="es-ES" dirty="0" err="1"/>
              <a:t>on</a:t>
            </a:r>
            <a:r>
              <a:rPr lang="es-ES" dirty="0"/>
              <a:t> line catalogue:</a:t>
            </a:r>
          </a:p>
        </p:txBody>
      </p:sp>
      <p:sp>
        <p:nvSpPr>
          <p:cNvPr id="7" name="Elipse 6">
            <a:extLst>
              <a:ext uri="{FF2B5EF4-FFF2-40B4-BE49-F238E27FC236}">
                <a16:creationId xmlns:a16="http://schemas.microsoft.com/office/drawing/2014/main" id="{E89DA503-F593-44A9-93C7-A91B80ABCFF4}"/>
              </a:ext>
            </a:extLst>
          </p:cNvPr>
          <p:cNvSpPr/>
          <p:nvPr/>
        </p:nvSpPr>
        <p:spPr>
          <a:xfrm>
            <a:off x="8264434" y="3091542"/>
            <a:ext cx="487680" cy="3374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852766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1366722" y="167843"/>
            <a:ext cx="7561262" cy="707886"/>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s-ES" sz="4000" b="1" dirty="0" err="1">
                <a:solidFill>
                  <a:srgbClr val="DDDDDD"/>
                </a:solidFill>
                <a:latin typeface="Lucida Console" pitchFamily="49" charset="0"/>
              </a:rPr>
              <a:t>About</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the</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courses</a:t>
            </a:r>
            <a:endPar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endParaRP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
        <p:nvSpPr>
          <p:cNvPr id="6" name="CuadroTexto 5">
            <a:extLst>
              <a:ext uri="{FF2B5EF4-FFF2-40B4-BE49-F238E27FC236}">
                <a16:creationId xmlns:a16="http://schemas.microsoft.com/office/drawing/2014/main" id="{D028D5E5-9A9C-477B-A301-C0450B5A0A16}"/>
              </a:ext>
            </a:extLst>
          </p:cNvPr>
          <p:cNvSpPr txBox="1"/>
          <p:nvPr/>
        </p:nvSpPr>
        <p:spPr>
          <a:xfrm>
            <a:off x="574766" y="1828800"/>
            <a:ext cx="4738220" cy="369332"/>
          </a:xfrm>
          <a:prstGeom prst="rect">
            <a:avLst/>
          </a:prstGeom>
          <a:noFill/>
        </p:spPr>
        <p:txBody>
          <a:bodyPr wrap="none" rtlCol="0">
            <a:spAutoFit/>
          </a:bodyPr>
          <a:lstStyle/>
          <a:p>
            <a:r>
              <a:rPr lang="es-ES" dirty="0" err="1"/>
              <a:t>Academic</a:t>
            </a:r>
            <a:r>
              <a:rPr lang="es-ES" dirty="0"/>
              <a:t> </a:t>
            </a:r>
            <a:r>
              <a:rPr lang="es-ES" dirty="0" err="1"/>
              <a:t>information</a:t>
            </a:r>
            <a:r>
              <a:rPr lang="es-ES" dirty="0"/>
              <a:t>/ </a:t>
            </a:r>
            <a:r>
              <a:rPr lang="es-ES" dirty="0" err="1"/>
              <a:t>course</a:t>
            </a:r>
            <a:r>
              <a:rPr lang="es-ES" dirty="0"/>
              <a:t> </a:t>
            </a:r>
            <a:r>
              <a:rPr lang="es-ES" dirty="0" err="1"/>
              <a:t>on</a:t>
            </a:r>
            <a:r>
              <a:rPr lang="es-ES" dirty="0"/>
              <a:t> line catalogue:</a:t>
            </a:r>
          </a:p>
        </p:txBody>
      </p:sp>
      <p:pic>
        <p:nvPicPr>
          <p:cNvPr id="3" name="Imagen 2">
            <a:extLst>
              <a:ext uri="{FF2B5EF4-FFF2-40B4-BE49-F238E27FC236}">
                <a16:creationId xmlns:a16="http://schemas.microsoft.com/office/drawing/2014/main" id="{9357BE92-D742-4829-95C1-C40CC3998483}"/>
              </a:ext>
            </a:extLst>
          </p:cNvPr>
          <p:cNvPicPr>
            <a:picLocks noChangeAspect="1"/>
          </p:cNvPicPr>
          <p:nvPr/>
        </p:nvPicPr>
        <p:blipFill>
          <a:blip r:embed="rId4"/>
          <a:stretch>
            <a:fillRect/>
          </a:stretch>
        </p:blipFill>
        <p:spPr>
          <a:xfrm>
            <a:off x="259253" y="2257168"/>
            <a:ext cx="7778758" cy="3465939"/>
          </a:xfrm>
          <a:prstGeom prst="rect">
            <a:avLst/>
          </a:prstGeom>
        </p:spPr>
      </p:pic>
    </p:spTree>
    <p:extLst>
      <p:ext uri="{BB962C8B-B14F-4D97-AF65-F5344CB8AC3E}">
        <p14:creationId xmlns:p14="http://schemas.microsoft.com/office/powerpoint/2010/main" val="1407763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1366722" y="167843"/>
            <a:ext cx="7561262" cy="707886"/>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s-ES" sz="4000" b="1" dirty="0" err="1">
                <a:solidFill>
                  <a:srgbClr val="DDDDDD"/>
                </a:solidFill>
                <a:latin typeface="Lucida Console" pitchFamily="49" charset="0"/>
              </a:rPr>
              <a:t>About</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the</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courses</a:t>
            </a:r>
            <a:endPar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endParaRP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4" name="Imagen 3">
            <a:extLst>
              <a:ext uri="{FF2B5EF4-FFF2-40B4-BE49-F238E27FC236}">
                <a16:creationId xmlns:a16="http://schemas.microsoft.com/office/drawing/2014/main" id="{639EBB4F-25BE-4406-B464-5AF8FA22ED92}"/>
              </a:ext>
            </a:extLst>
          </p:cNvPr>
          <p:cNvPicPr>
            <a:picLocks noChangeAspect="1"/>
          </p:cNvPicPr>
          <p:nvPr/>
        </p:nvPicPr>
        <p:blipFill>
          <a:blip r:embed="rId4"/>
          <a:stretch>
            <a:fillRect/>
          </a:stretch>
        </p:blipFill>
        <p:spPr>
          <a:xfrm>
            <a:off x="267455" y="2426189"/>
            <a:ext cx="8876545" cy="3572566"/>
          </a:xfrm>
          <a:prstGeom prst="rect">
            <a:avLst/>
          </a:prstGeom>
        </p:spPr>
      </p:pic>
      <p:sp>
        <p:nvSpPr>
          <p:cNvPr id="6" name="CuadroTexto 5">
            <a:extLst>
              <a:ext uri="{FF2B5EF4-FFF2-40B4-BE49-F238E27FC236}">
                <a16:creationId xmlns:a16="http://schemas.microsoft.com/office/drawing/2014/main" id="{D028D5E5-9A9C-477B-A301-C0450B5A0A16}"/>
              </a:ext>
            </a:extLst>
          </p:cNvPr>
          <p:cNvSpPr txBox="1"/>
          <p:nvPr/>
        </p:nvSpPr>
        <p:spPr>
          <a:xfrm>
            <a:off x="574766" y="1828800"/>
            <a:ext cx="4738220" cy="369332"/>
          </a:xfrm>
          <a:prstGeom prst="rect">
            <a:avLst/>
          </a:prstGeom>
          <a:noFill/>
        </p:spPr>
        <p:txBody>
          <a:bodyPr wrap="none" rtlCol="0">
            <a:spAutoFit/>
          </a:bodyPr>
          <a:lstStyle/>
          <a:p>
            <a:r>
              <a:rPr lang="es-ES" dirty="0" err="1"/>
              <a:t>Academic</a:t>
            </a:r>
            <a:r>
              <a:rPr lang="es-ES" dirty="0"/>
              <a:t> </a:t>
            </a:r>
            <a:r>
              <a:rPr lang="es-ES" dirty="0" err="1"/>
              <a:t>information</a:t>
            </a:r>
            <a:r>
              <a:rPr lang="es-ES" dirty="0"/>
              <a:t>/ </a:t>
            </a:r>
            <a:r>
              <a:rPr lang="es-ES" dirty="0" err="1"/>
              <a:t>course</a:t>
            </a:r>
            <a:r>
              <a:rPr lang="es-ES" dirty="0"/>
              <a:t> </a:t>
            </a:r>
            <a:r>
              <a:rPr lang="es-ES" dirty="0" err="1"/>
              <a:t>on</a:t>
            </a:r>
            <a:r>
              <a:rPr lang="es-ES" dirty="0"/>
              <a:t> line catalogue:</a:t>
            </a:r>
          </a:p>
        </p:txBody>
      </p:sp>
      <p:sp>
        <p:nvSpPr>
          <p:cNvPr id="7" name="Elipse 6">
            <a:extLst>
              <a:ext uri="{FF2B5EF4-FFF2-40B4-BE49-F238E27FC236}">
                <a16:creationId xmlns:a16="http://schemas.microsoft.com/office/drawing/2014/main" id="{E89DA503-F593-44A9-93C7-A91B80ABCFF4}"/>
              </a:ext>
            </a:extLst>
          </p:cNvPr>
          <p:cNvSpPr/>
          <p:nvPr/>
        </p:nvSpPr>
        <p:spPr>
          <a:xfrm>
            <a:off x="7959634" y="3091543"/>
            <a:ext cx="487680" cy="3374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Flecha: hacia abajo 1">
            <a:extLst>
              <a:ext uri="{FF2B5EF4-FFF2-40B4-BE49-F238E27FC236}">
                <a16:creationId xmlns:a16="http://schemas.microsoft.com/office/drawing/2014/main" id="{B1107C90-A09C-4A73-81CD-5CAD452B0AAC}"/>
              </a:ext>
            </a:extLst>
          </p:cNvPr>
          <p:cNvSpPr/>
          <p:nvPr/>
        </p:nvSpPr>
        <p:spPr>
          <a:xfrm>
            <a:off x="8124456" y="2498322"/>
            <a:ext cx="72008" cy="50405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783166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395536" y="181837"/>
            <a:ext cx="7561262" cy="707886"/>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rPr>
              <a:t>Syllabus</a:t>
            </a: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2" name="Imagen 1">
            <a:extLst>
              <a:ext uri="{FF2B5EF4-FFF2-40B4-BE49-F238E27FC236}">
                <a16:creationId xmlns:a16="http://schemas.microsoft.com/office/drawing/2014/main" id="{673B7170-6C20-4F60-BC69-47FA35784E65}"/>
              </a:ext>
            </a:extLst>
          </p:cNvPr>
          <p:cNvPicPr>
            <a:picLocks noChangeAspect="1"/>
          </p:cNvPicPr>
          <p:nvPr/>
        </p:nvPicPr>
        <p:blipFill>
          <a:blip r:embed="rId4"/>
          <a:stretch>
            <a:fillRect/>
          </a:stretch>
        </p:blipFill>
        <p:spPr>
          <a:xfrm>
            <a:off x="2767427" y="1398856"/>
            <a:ext cx="3609145" cy="4060288"/>
          </a:xfrm>
          <a:prstGeom prst="rect">
            <a:avLst/>
          </a:prstGeom>
        </p:spPr>
      </p:pic>
    </p:spTree>
    <p:extLst>
      <p:ext uri="{BB962C8B-B14F-4D97-AF65-F5344CB8AC3E}">
        <p14:creationId xmlns:p14="http://schemas.microsoft.com/office/powerpoint/2010/main" val="41190816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1582738" y="381000"/>
            <a:ext cx="7561262" cy="707886"/>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s-ES" sz="4000" b="1" dirty="0" err="1">
                <a:solidFill>
                  <a:srgbClr val="DDDDDD"/>
                </a:solidFill>
                <a:latin typeface="Lucida Console" pitchFamily="49" charset="0"/>
              </a:rPr>
              <a:t>Calendars</a:t>
            </a:r>
            <a:endPar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endParaRP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9" name="Imagen 8">
            <a:extLst>
              <a:ext uri="{FF2B5EF4-FFF2-40B4-BE49-F238E27FC236}">
                <a16:creationId xmlns:a16="http://schemas.microsoft.com/office/drawing/2014/main" id="{7D531CC9-F088-45B6-B124-5C5B1481E8A7}"/>
              </a:ext>
            </a:extLst>
          </p:cNvPr>
          <p:cNvPicPr/>
          <p:nvPr/>
        </p:nvPicPr>
        <p:blipFill rotWithShape="1">
          <a:blip r:embed="rId4"/>
          <a:srcRect l="22494" t="8950" r="20844" b="27066"/>
          <a:stretch/>
        </p:blipFill>
        <p:spPr bwMode="auto">
          <a:xfrm>
            <a:off x="637567" y="1662353"/>
            <a:ext cx="7287232" cy="4228362"/>
          </a:xfrm>
          <a:prstGeom prst="rect">
            <a:avLst/>
          </a:prstGeom>
          <a:ln>
            <a:noFill/>
          </a:ln>
          <a:extLst>
            <a:ext uri="{53640926-AAD7-44D8-BBD7-CCE9431645EC}">
              <a14:shadowObscured xmlns:a14="http://schemas.microsoft.com/office/drawing/2010/main"/>
            </a:ext>
          </a:extLst>
        </p:spPr>
      </p:pic>
      <p:sp>
        <p:nvSpPr>
          <p:cNvPr id="4" name="Elipse 3">
            <a:extLst>
              <a:ext uri="{FF2B5EF4-FFF2-40B4-BE49-F238E27FC236}">
                <a16:creationId xmlns:a16="http://schemas.microsoft.com/office/drawing/2014/main" id="{4E45583C-10F0-4ED7-AF2A-CB9AFA6D7555}"/>
              </a:ext>
            </a:extLst>
          </p:cNvPr>
          <p:cNvSpPr/>
          <p:nvPr/>
        </p:nvSpPr>
        <p:spPr>
          <a:xfrm>
            <a:off x="637567" y="4562021"/>
            <a:ext cx="947944" cy="385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736193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rot="5400000">
            <a:off x="4009231" y="-4108622"/>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028" name="Text Box 17"/>
          <p:cNvSpPr txBox="1">
            <a:spLocks noChangeArrowheads="1"/>
          </p:cNvSpPr>
          <p:nvPr/>
        </p:nvSpPr>
        <p:spPr bwMode="auto">
          <a:xfrm>
            <a:off x="1691680" y="260648"/>
            <a:ext cx="7128792" cy="707886"/>
          </a:xfrm>
          <a:prstGeom prst="rect">
            <a:avLst/>
          </a:prstGeom>
          <a:noFill/>
          <a:ln w="9525">
            <a:noFill/>
            <a:miter lim="800000"/>
            <a:headEnd/>
            <a:tailEnd/>
          </a:ln>
        </p:spPr>
        <p:txBody>
          <a:bodyPr wrap="square">
            <a:spAutoFit/>
          </a:bodyPr>
          <a:lstStyle/>
          <a:p>
            <a:pPr algn="r">
              <a:spcBef>
                <a:spcPct val="50000"/>
              </a:spcBef>
            </a:pPr>
            <a:r>
              <a:rPr lang="es-ES" sz="4000" b="1" dirty="0" err="1">
                <a:solidFill>
                  <a:srgbClr val="DDDDDD"/>
                </a:solidFill>
                <a:latin typeface="Lucida Console" pitchFamily="49" charset="0"/>
              </a:rPr>
              <a:t>Our</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school</a:t>
            </a:r>
            <a:r>
              <a:rPr lang="es-ES" sz="4000" b="1" dirty="0">
                <a:solidFill>
                  <a:srgbClr val="DDDDDD"/>
                </a:solidFill>
                <a:latin typeface="Lucida Console" pitchFamily="49" charset="0"/>
              </a:rPr>
              <a:t>: ETSEIB</a:t>
            </a:r>
          </a:p>
        </p:txBody>
      </p:sp>
      <p:pic>
        <p:nvPicPr>
          <p:cNvPr id="2" name="Imatge 1"/>
          <p:cNvPicPr>
            <a:picLocks noChangeAspect="1"/>
          </p:cNvPicPr>
          <p:nvPr/>
        </p:nvPicPr>
        <p:blipFill>
          <a:blip r:embed="rId3"/>
          <a:stretch>
            <a:fillRect/>
          </a:stretch>
        </p:blipFill>
        <p:spPr>
          <a:xfrm>
            <a:off x="3851920" y="6110455"/>
            <a:ext cx="5148072" cy="648276"/>
          </a:xfrm>
          <a:prstGeom prst="rect">
            <a:avLst/>
          </a:prstGeom>
        </p:spPr>
      </p:pic>
      <p:cxnSp>
        <p:nvCxnSpPr>
          <p:cNvPr id="4" name="Connector recte 3"/>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
        <p:nvSpPr>
          <p:cNvPr id="46" name="Elipse 2"/>
          <p:cNvSpPr/>
          <p:nvPr/>
        </p:nvSpPr>
        <p:spPr>
          <a:xfrm>
            <a:off x="1585237" y="2585478"/>
            <a:ext cx="2808312" cy="1728192"/>
          </a:xfrm>
          <a:prstGeom prst="ellipse">
            <a:avLst/>
          </a:prstGeom>
          <a:solidFill>
            <a:schemeClr val="accent1">
              <a:lumMod val="75000"/>
            </a:schemeClr>
          </a:solidFill>
          <a:ln w="15875">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a-ES">
              <a:solidFill>
                <a:srgbClr val="004376"/>
              </a:solidFill>
            </a:endParaRPr>
          </a:p>
        </p:txBody>
      </p:sp>
      <p:sp>
        <p:nvSpPr>
          <p:cNvPr id="47" name="CuadroTexto 5"/>
          <p:cNvSpPr txBox="1"/>
          <p:nvPr/>
        </p:nvSpPr>
        <p:spPr>
          <a:xfrm>
            <a:off x="1480589" y="2961382"/>
            <a:ext cx="2971800" cy="1077218"/>
          </a:xfrm>
          <a:prstGeom prst="rect">
            <a:avLst/>
          </a:prstGeom>
          <a:noFill/>
        </p:spPr>
        <p:txBody>
          <a:bodyPr wrap="square" rtlCol="0">
            <a:spAutoFit/>
          </a:bodyPr>
          <a:lstStyle/>
          <a:p>
            <a:pPr algn="ctr"/>
            <a:r>
              <a:rPr lang="es-ES_tradnl" sz="3200" dirty="0" smtClean="0">
                <a:solidFill>
                  <a:srgbClr val="004376"/>
                </a:solidFill>
                <a:latin typeface="Calibri Light" panose="020F0302020204030204" pitchFamily="34" charset="0"/>
              </a:rPr>
              <a:t>ETSEIB</a:t>
            </a:r>
          </a:p>
          <a:p>
            <a:pPr algn="ctr"/>
            <a:r>
              <a:rPr lang="es-ES_tradnl" sz="3200" dirty="0" smtClean="0">
                <a:solidFill>
                  <a:srgbClr val="004376"/>
                </a:solidFill>
                <a:latin typeface="Calibri Light" panose="020F0302020204030204" pitchFamily="34" charset="0"/>
              </a:rPr>
              <a:t>COMUNITY</a:t>
            </a:r>
            <a:endParaRPr lang="es-ES_tradnl" sz="3200" dirty="0">
              <a:solidFill>
                <a:srgbClr val="004376"/>
              </a:solidFill>
              <a:latin typeface="Calibri Light" panose="020F0302020204030204" pitchFamily="34" charset="0"/>
            </a:endParaRPr>
          </a:p>
        </p:txBody>
      </p:sp>
      <p:sp>
        <p:nvSpPr>
          <p:cNvPr id="48" name="CuadroTexto 8"/>
          <p:cNvSpPr txBox="1"/>
          <p:nvPr/>
        </p:nvSpPr>
        <p:spPr>
          <a:xfrm>
            <a:off x="2955743" y="1272304"/>
            <a:ext cx="4189224" cy="646331"/>
          </a:xfrm>
          <a:prstGeom prst="rect">
            <a:avLst/>
          </a:prstGeom>
          <a:noFill/>
        </p:spPr>
        <p:txBody>
          <a:bodyPr wrap="none" rtlCol="0">
            <a:spAutoFit/>
          </a:bodyPr>
          <a:lstStyle/>
          <a:p>
            <a:r>
              <a:rPr lang="es-ES_tradnl" b="1" dirty="0">
                <a:solidFill>
                  <a:srgbClr val="004376"/>
                </a:solidFill>
                <a:latin typeface="Calibri Light" panose="020F0302020204030204" pitchFamily="34" charset="0"/>
              </a:rPr>
              <a:t>3400</a:t>
            </a:r>
          </a:p>
          <a:p>
            <a:r>
              <a:rPr lang="es-ES_tradnl" dirty="0">
                <a:solidFill>
                  <a:srgbClr val="004376"/>
                </a:solidFill>
                <a:latin typeface="Calibri Light" panose="020F0302020204030204" pitchFamily="34" charset="0"/>
              </a:rPr>
              <a:t>estudiantes de grado y máster universitario</a:t>
            </a:r>
          </a:p>
        </p:txBody>
      </p:sp>
      <p:cxnSp>
        <p:nvCxnSpPr>
          <p:cNvPr id="49" name="Conector recto 10"/>
          <p:cNvCxnSpPr/>
          <p:nvPr/>
        </p:nvCxnSpPr>
        <p:spPr>
          <a:xfrm rot="5400000" flipH="1" flipV="1">
            <a:off x="1784992" y="4225501"/>
            <a:ext cx="533362" cy="483357"/>
          </a:xfrm>
          <a:prstGeom prst="line">
            <a:avLst/>
          </a:prstGeom>
          <a:ln w="12700">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0" name="Conector recto 11"/>
          <p:cNvCxnSpPr/>
          <p:nvPr/>
        </p:nvCxnSpPr>
        <p:spPr>
          <a:xfrm>
            <a:off x="4330275" y="3647636"/>
            <a:ext cx="1893959" cy="268926"/>
          </a:xfrm>
          <a:prstGeom prst="line">
            <a:avLst/>
          </a:prstGeom>
          <a:ln w="12700" cmpd="sng">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 name="Conector recto 12"/>
          <p:cNvCxnSpPr/>
          <p:nvPr/>
        </p:nvCxnSpPr>
        <p:spPr>
          <a:xfrm flipH="1">
            <a:off x="3610195" y="2007801"/>
            <a:ext cx="842194" cy="678511"/>
          </a:xfrm>
          <a:prstGeom prst="line">
            <a:avLst/>
          </a:prstGeom>
          <a:ln w="12700">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
        <p:nvSpPr>
          <p:cNvPr id="53" name="CuadroTexto 23"/>
          <p:cNvSpPr txBox="1"/>
          <p:nvPr/>
        </p:nvSpPr>
        <p:spPr>
          <a:xfrm>
            <a:off x="601954" y="4647994"/>
            <a:ext cx="1794722" cy="923330"/>
          </a:xfrm>
          <a:prstGeom prst="rect">
            <a:avLst/>
          </a:prstGeom>
          <a:noFill/>
        </p:spPr>
        <p:txBody>
          <a:bodyPr wrap="none" rtlCol="0">
            <a:spAutoFit/>
          </a:bodyPr>
          <a:lstStyle/>
          <a:p>
            <a:r>
              <a:rPr lang="es-ES_tradnl" b="1" dirty="0">
                <a:solidFill>
                  <a:srgbClr val="004376"/>
                </a:solidFill>
                <a:latin typeface="Calibri Light" panose="020F0302020204030204" pitchFamily="34" charset="0"/>
              </a:rPr>
              <a:t>446</a:t>
            </a:r>
          </a:p>
          <a:p>
            <a:r>
              <a:rPr lang="es-ES_tradnl" dirty="0">
                <a:solidFill>
                  <a:srgbClr val="004376"/>
                </a:solidFill>
                <a:latin typeface="Calibri Light" panose="020F0302020204030204" pitchFamily="34" charset="0"/>
              </a:rPr>
              <a:t>personal docente</a:t>
            </a:r>
          </a:p>
          <a:p>
            <a:r>
              <a:rPr lang="es-ES_tradnl" dirty="0">
                <a:solidFill>
                  <a:srgbClr val="004376"/>
                </a:solidFill>
                <a:latin typeface="Calibri Light" panose="020F0302020204030204" pitchFamily="34" charset="0"/>
              </a:rPr>
              <a:t>y investigador</a:t>
            </a:r>
          </a:p>
        </p:txBody>
      </p:sp>
      <p:sp>
        <p:nvSpPr>
          <p:cNvPr id="54" name="CuadroTexto 24"/>
          <p:cNvSpPr txBox="1"/>
          <p:nvPr/>
        </p:nvSpPr>
        <p:spPr>
          <a:xfrm>
            <a:off x="4137910" y="4722160"/>
            <a:ext cx="2748894" cy="923330"/>
          </a:xfrm>
          <a:prstGeom prst="rect">
            <a:avLst/>
          </a:prstGeom>
          <a:noFill/>
        </p:spPr>
        <p:txBody>
          <a:bodyPr wrap="none" rtlCol="0">
            <a:spAutoFit/>
          </a:bodyPr>
          <a:lstStyle/>
          <a:p>
            <a:r>
              <a:rPr lang="es-ES_tradnl" b="1" dirty="0">
                <a:solidFill>
                  <a:srgbClr val="004376"/>
                </a:solidFill>
                <a:latin typeface="Calibri Light" panose="020F0302020204030204" pitchFamily="34" charset="0"/>
              </a:rPr>
              <a:t>126 </a:t>
            </a:r>
          </a:p>
          <a:p>
            <a:r>
              <a:rPr lang="es-ES_tradnl" dirty="0">
                <a:solidFill>
                  <a:srgbClr val="004376"/>
                </a:solidFill>
                <a:latin typeface="Calibri Light" panose="020F0302020204030204" pitchFamily="34" charset="0"/>
              </a:rPr>
              <a:t>personal de administración </a:t>
            </a:r>
          </a:p>
          <a:p>
            <a:r>
              <a:rPr lang="es-ES_tradnl" dirty="0">
                <a:solidFill>
                  <a:srgbClr val="004376"/>
                </a:solidFill>
                <a:latin typeface="Calibri Light" panose="020F0302020204030204" pitchFamily="34" charset="0"/>
              </a:rPr>
              <a:t>y servicios</a:t>
            </a:r>
          </a:p>
        </p:txBody>
      </p:sp>
      <p:sp>
        <p:nvSpPr>
          <p:cNvPr id="65" name="CuadroTexto 31"/>
          <p:cNvSpPr txBox="1"/>
          <p:nvPr/>
        </p:nvSpPr>
        <p:spPr>
          <a:xfrm>
            <a:off x="6392806" y="3697069"/>
            <a:ext cx="1491562" cy="646331"/>
          </a:xfrm>
          <a:prstGeom prst="rect">
            <a:avLst/>
          </a:prstGeom>
          <a:noFill/>
        </p:spPr>
        <p:txBody>
          <a:bodyPr wrap="none" rtlCol="0">
            <a:spAutoFit/>
          </a:bodyPr>
          <a:lstStyle/>
          <a:p>
            <a:r>
              <a:rPr lang="es-ES_tradnl" b="1" dirty="0">
                <a:solidFill>
                  <a:srgbClr val="004376"/>
                </a:solidFill>
                <a:latin typeface="Calibri Light" panose="020F0302020204030204" pitchFamily="34" charset="0"/>
              </a:rPr>
              <a:t>200 </a:t>
            </a:r>
          </a:p>
          <a:p>
            <a:r>
              <a:rPr lang="es-ES_tradnl" dirty="0">
                <a:solidFill>
                  <a:srgbClr val="004376"/>
                </a:solidFill>
                <a:latin typeface="Calibri Light" panose="020F0302020204030204" pitchFamily="34" charset="0"/>
              </a:rPr>
              <a:t>ETSEIB </a:t>
            </a:r>
            <a:r>
              <a:rPr lang="es-ES_tradnl" i="1" dirty="0" err="1">
                <a:solidFill>
                  <a:srgbClr val="004376"/>
                </a:solidFill>
                <a:latin typeface="Calibri Light" panose="020F0302020204030204" pitchFamily="34" charset="0"/>
              </a:rPr>
              <a:t>alumni</a:t>
            </a:r>
            <a:endParaRPr lang="es-ES_tradnl" i="1" dirty="0">
              <a:solidFill>
                <a:srgbClr val="004376"/>
              </a:solidFill>
              <a:latin typeface="Calibri Light" panose="020F0302020204030204" pitchFamily="34" charset="0"/>
            </a:endParaRPr>
          </a:p>
        </p:txBody>
      </p:sp>
      <p:cxnSp>
        <p:nvCxnSpPr>
          <p:cNvPr id="66" name="Conector recto 39"/>
          <p:cNvCxnSpPr/>
          <p:nvPr/>
        </p:nvCxnSpPr>
        <p:spPr>
          <a:xfrm>
            <a:off x="3754211" y="4200498"/>
            <a:ext cx="383699" cy="643700"/>
          </a:xfrm>
          <a:prstGeom prst="line">
            <a:avLst/>
          </a:prstGeom>
          <a:ln w="12700">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076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9"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ca-E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20" name="Text Box 4"/>
          <p:cNvSpPr txBox="1">
            <a:spLocks noChangeArrowheads="1"/>
          </p:cNvSpPr>
          <p:nvPr/>
        </p:nvSpPr>
        <p:spPr bwMode="auto">
          <a:xfrm>
            <a:off x="1582738" y="381000"/>
            <a:ext cx="7561262" cy="701675"/>
          </a:xfrm>
          <a:prstGeom prst="rect">
            <a:avLst/>
          </a:prstGeom>
          <a:noFill/>
          <a:ln w="9525">
            <a:noFill/>
            <a:miter lim="800000"/>
            <a:headEnd/>
            <a:tailEnd/>
          </a:ln>
        </p:spPr>
        <p:txBody>
          <a:bodyPr>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s-ES" sz="4000" b="1" i="0" u="none" strike="noStrike" kern="1200" cap="none" spc="0" normalizeH="0" baseline="0" noProof="0" dirty="0">
                <a:ln>
                  <a:noFill/>
                </a:ln>
                <a:solidFill>
                  <a:srgbClr val="DDDDDD"/>
                </a:solidFill>
                <a:effectLst/>
                <a:uLnTx/>
                <a:uFillTx/>
                <a:latin typeface="Lucida Console" pitchFamily="49" charset="0"/>
                <a:ea typeface="+mn-ea"/>
                <a:cs typeface="+mn-cs"/>
              </a:rPr>
              <a:t>Información académica</a:t>
            </a:r>
          </a:p>
        </p:txBody>
      </p:sp>
      <p:pic>
        <p:nvPicPr>
          <p:cNvPr id="10" name="Imatge 9"/>
          <p:cNvPicPr>
            <a:picLocks noChangeAspect="1"/>
          </p:cNvPicPr>
          <p:nvPr/>
        </p:nvPicPr>
        <p:blipFill>
          <a:blip r:embed="rId3"/>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3" name="Imagen 2">
            <a:extLst>
              <a:ext uri="{FF2B5EF4-FFF2-40B4-BE49-F238E27FC236}">
                <a16:creationId xmlns:a16="http://schemas.microsoft.com/office/drawing/2014/main" id="{1A4CAC48-949B-483D-82C9-1E73AA117D30}"/>
              </a:ext>
            </a:extLst>
          </p:cNvPr>
          <p:cNvPicPr>
            <a:picLocks noChangeAspect="1"/>
          </p:cNvPicPr>
          <p:nvPr/>
        </p:nvPicPr>
        <p:blipFill>
          <a:blip r:embed="rId4"/>
          <a:stretch>
            <a:fillRect/>
          </a:stretch>
        </p:blipFill>
        <p:spPr>
          <a:xfrm>
            <a:off x="1259632" y="1584799"/>
            <a:ext cx="5668676" cy="4436675"/>
          </a:xfrm>
          <a:prstGeom prst="rect">
            <a:avLst/>
          </a:prstGeom>
        </p:spPr>
      </p:pic>
      <p:sp>
        <p:nvSpPr>
          <p:cNvPr id="5" name="Elipse 4">
            <a:extLst>
              <a:ext uri="{FF2B5EF4-FFF2-40B4-BE49-F238E27FC236}">
                <a16:creationId xmlns:a16="http://schemas.microsoft.com/office/drawing/2014/main" id="{7FEE6CFB-8CFE-4A48-9B4A-ADA512D777A4}"/>
              </a:ext>
            </a:extLst>
          </p:cNvPr>
          <p:cNvSpPr/>
          <p:nvPr/>
        </p:nvSpPr>
        <p:spPr>
          <a:xfrm>
            <a:off x="1331640" y="3174681"/>
            <a:ext cx="947944" cy="385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Flecha: a la derecha 6">
            <a:extLst>
              <a:ext uri="{FF2B5EF4-FFF2-40B4-BE49-F238E27FC236}">
                <a16:creationId xmlns:a16="http://schemas.microsoft.com/office/drawing/2014/main" id="{20A69694-EF5E-4AA4-8BB0-1C878B06AE77}"/>
              </a:ext>
            </a:extLst>
          </p:cNvPr>
          <p:cNvSpPr/>
          <p:nvPr/>
        </p:nvSpPr>
        <p:spPr>
          <a:xfrm rot="10800000">
            <a:off x="5796136" y="4221101"/>
            <a:ext cx="412092" cy="14400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Flecha: a la derecha 7">
            <a:extLst>
              <a:ext uri="{FF2B5EF4-FFF2-40B4-BE49-F238E27FC236}">
                <a16:creationId xmlns:a16="http://schemas.microsoft.com/office/drawing/2014/main" id="{A8B28BDE-1D3E-4CB8-AEEA-9625082E3BFF}"/>
              </a:ext>
            </a:extLst>
          </p:cNvPr>
          <p:cNvSpPr/>
          <p:nvPr/>
        </p:nvSpPr>
        <p:spPr>
          <a:xfrm rot="10800000">
            <a:off x="4870009" y="4365105"/>
            <a:ext cx="412092" cy="14400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904573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107504" y="1311902"/>
            <a:ext cx="5328592" cy="4265270"/>
          </a:xfrm>
          <a:prstGeom prst="rect">
            <a:avLst/>
          </a:prstGeom>
          <a:noFill/>
          <a:ln w="9525">
            <a:noFill/>
            <a:miter lim="800000"/>
            <a:headEnd/>
            <a:tailEnd/>
          </a:ln>
        </p:spPr>
        <p:txBody>
          <a:bodyPr wrap="square">
            <a:spAutoFit/>
          </a:bodyPr>
          <a:lstStyle/>
          <a:p>
            <a:pPr>
              <a:lnSpc>
                <a:spcPct val="120000"/>
              </a:lnSpc>
              <a:spcBef>
                <a:spcPct val="50000"/>
              </a:spcBef>
              <a:defRPr/>
            </a:pPr>
            <a:r>
              <a:rPr lang="en-US" sz="1600" b="1" dirty="0">
                <a:solidFill>
                  <a:srgbClr val="1A4677"/>
                </a:solidFill>
                <a:latin typeface="Verdana" pitchFamily="34" charset="0"/>
              </a:rPr>
              <a:t>ATENEA </a:t>
            </a:r>
            <a:r>
              <a:rPr lang="en-US" sz="1600" dirty="0"/>
              <a:t>	</a:t>
            </a:r>
          </a:p>
          <a:p>
            <a:pPr>
              <a:lnSpc>
                <a:spcPct val="120000"/>
              </a:lnSpc>
              <a:spcBef>
                <a:spcPct val="50000"/>
              </a:spcBef>
              <a:defRPr/>
            </a:pPr>
            <a:r>
              <a:rPr lang="en-US" sz="1400" b="1" dirty="0">
                <a:solidFill>
                  <a:srgbClr val="66CCFF"/>
                </a:solidFill>
              </a:rPr>
              <a:t>Same user name and password as in e-</a:t>
            </a:r>
            <a:r>
              <a:rPr lang="en-US" sz="1400" b="1" dirty="0" err="1">
                <a:solidFill>
                  <a:srgbClr val="66CCFF"/>
                </a:solidFill>
              </a:rPr>
              <a:t>secretaria</a:t>
            </a:r>
            <a:endParaRPr lang="en-US" sz="1400" b="1" dirty="0">
              <a:solidFill>
                <a:srgbClr val="66CCFF"/>
              </a:solidFill>
            </a:endParaRPr>
          </a:p>
          <a:p>
            <a:pPr>
              <a:lnSpc>
                <a:spcPct val="120000"/>
              </a:lnSpc>
              <a:spcBef>
                <a:spcPct val="50000"/>
              </a:spcBef>
              <a:defRPr/>
            </a:pPr>
            <a:r>
              <a:rPr lang="en-US" sz="1400" dirty="0"/>
              <a:t>	(access 24 hours after enrollment)</a:t>
            </a:r>
          </a:p>
          <a:p>
            <a:pPr marL="1200150" lvl="2" indent="-285750">
              <a:lnSpc>
                <a:spcPct val="120000"/>
              </a:lnSpc>
              <a:spcBef>
                <a:spcPct val="50000"/>
              </a:spcBef>
              <a:buFont typeface="Wingdings" panose="05000000000000000000" pitchFamily="2" charset="2"/>
              <a:buChar char="ü"/>
              <a:defRPr/>
            </a:pPr>
            <a:r>
              <a:rPr lang="en-US" sz="1600" dirty="0"/>
              <a:t>Notes</a:t>
            </a:r>
          </a:p>
          <a:p>
            <a:pPr marL="1200150" lvl="2" indent="-285750">
              <a:lnSpc>
                <a:spcPct val="120000"/>
              </a:lnSpc>
              <a:spcBef>
                <a:spcPct val="50000"/>
              </a:spcBef>
              <a:buFont typeface="Wingdings" panose="05000000000000000000" pitchFamily="2" charset="2"/>
              <a:buChar char="ü"/>
              <a:defRPr/>
            </a:pPr>
            <a:r>
              <a:rPr lang="en-US" sz="1600" dirty="0"/>
              <a:t>Presentations</a:t>
            </a:r>
          </a:p>
          <a:p>
            <a:pPr marL="1200150" lvl="2" indent="-285750">
              <a:lnSpc>
                <a:spcPct val="120000"/>
              </a:lnSpc>
              <a:spcBef>
                <a:spcPct val="50000"/>
              </a:spcBef>
              <a:buFont typeface="Wingdings" panose="05000000000000000000" pitchFamily="2" charset="2"/>
              <a:buChar char="ü"/>
              <a:defRPr/>
            </a:pPr>
            <a:r>
              <a:rPr lang="en-US" sz="1600" dirty="0"/>
              <a:t>Exams</a:t>
            </a:r>
          </a:p>
          <a:p>
            <a:pPr marL="1200150" lvl="2" indent="-285750">
              <a:lnSpc>
                <a:spcPct val="120000"/>
              </a:lnSpc>
              <a:spcBef>
                <a:spcPct val="50000"/>
              </a:spcBef>
              <a:buFont typeface="Wingdings" panose="05000000000000000000" pitchFamily="2" charset="2"/>
              <a:buChar char="ü"/>
              <a:defRPr/>
            </a:pPr>
            <a:r>
              <a:rPr lang="en-US" sz="1600" dirty="0"/>
              <a:t>Qualifications</a:t>
            </a:r>
          </a:p>
          <a:p>
            <a:pPr marL="1200150" lvl="2" indent="-285750">
              <a:lnSpc>
                <a:spcPct val="120000"/>
              </a:lnSpc>
              <a:spcBef>
                <a:spcPct val="50000"/>
              </a:spcBef>
              <a:buFont typeface="Wingdings" panose="05000000000000000000" pitchFamily="2" charset="2"/>
              <a:buChar char="ü"/>
              <a:defRPr/>
            </a:pPr>
            <a:r>
              <a:rPr lang="en-US" sz="1600" dirty="0"/>
              <a:t>Communications</a:t>
            </a:r>
          </a:p>
          <a:p>
            <a:pPr marL="1200150" lvl="2" indent="-285750">
              <a:lnSpc>
                <a:spcPct val="120000"/>
              </a:lnSpc>
              <a:spcBef>
                <a:spcPct val="50000"/>
              </a:spcBef>
              <a:buFont typeface="Wingdings" panose="05000000000000000000" pitchFamily="2" charset="2"/>
              <a:buChar char="ü"/>
              <a:defRPr/>
            </a:pPr>
            <a:r>
              <a:rPr lang="en-US" sz="1600" dirty="0"/>
              <a:t>labs …</a:t>
            </a:r>
          </a:p>
          <a:p>
            <a:pPr lvl="1"/>
            <a:endParaRPr lang="en-US" sz="1600" dirty="0"/>
          </a:p>
          <a:p>
            <a:pPr>
              <a:lnSpc>
                <a:spcPct val="120000"/>
              </a:lnSpc>
              <a:spcBef>
                <a:spcPct val="50000"/>
              </a:spcBef>
              <a:defRPr/>
            </a:pPr>
            <a:endParaRPr lang="en-US" sz="1600" dirty="0">
              <a:solidFill>
                <a:srgbClr val="1A4677"/>
              </a:solidFill>
              <a:latin typeface="Verdana" pitchFamily="34" charset="0"/>
            </a:endParaRPr>
          </a:p>
        </p:txBody>
      </p:sp>
      <p:sp>
        <p:nvSpPr>
          <p:cNvPr id="2051"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2" name="Text Box 4"/>
          <p:cNvSpPr txBox="1">
            <a:spLocks noChangeArrowheads="1"/>
          </p:cNvSpPr>
          <p:nvPr/>
        </p:nvSpPr>
        <p:spPr bwMode="auto">
          <a:xfrm>
            <a:off x="611560" y="291619"/>
            <a:ext cx="8424862" cy="707886"/>
          </a:xfrm>
          <a:prstGeom prst="rect">
            <a:avLst/>
          </a:prstGeom>
          <a:noFill/>
          <a:ln w="9525">
            <a:noFill/>
            <a:miter lim="800000"/>
            <a:headEnd/>
            <a:tailEnd/>
          </a:ln>
        </p:spPr>
        <p:txBody>
          <a:bodyPr>
            <a:spAutoFit/>
          </a:bodyPr>
          <a:lstStyle/>
          <a:p>
            <a:pPr algn="r">
              <a:spcBef>
                <a:spcPct val="50000"/>
              </a:spcBef>
            </a:pPr>
            <a:r>
              <a:rPr lang="es-ES" sz="4000" b="1" dirty="0" err="1">
                <a:solidFill>
                  <a:srgbClr val="DDDDDD"/>
                </a:solidFill>
                <a:latin typeface="Lucida Console" pitchFamily="49" charset="0"/>
              </a:rPr>
              <a:t>Academic</a:t>
            </a:r>
            <a:r>
              <a:rPr lang="es-ES" sz="4000" b="1" dirty="0">
                <a:solidFill>
                  <a:srgbClr val="DDDDDD"/>
                </a:solidFill>
                <a:latin typeface="Lucida Console" pitchFamily="49" charset="0"/>
              </a:rPr>
              <a:t> Intranet </a:t>
            </a:r>
          </a:p>
        </p:txBody>
      </p:sp>
      <p:pic>
        <p:nvPicPr>
          <p:cNvPr id="169986" name="Picture 2" descr="Atenea, (obriu en una finestra nov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268034"/>
            <a:ext cx="2851517" cy="648072"/>
          </a:xfrm>
          <a:prstGeom prst="rect">
            <a:avLst/>
          </a:prstGeom>
          <a:noFill/>
          <a:extLst>
            <a:ext uri="{909E8E84-426E-40DD-AFC4-6F175D3DCCD1}">
              <a14:hiddenFill xmlns:a14="http://schemas.microsoft.com/office/drawing/2010/main">
                <a:solidFill>
                  <a:srgbClr val="FFFFFF"/>
                </a:solidFill>
              </a14:hiddenFill>
            </a:ext>
          </a:extLst>
        </p:spPr>
      </p:pic>
      <p:pic>
        <p:nvPicPr>
          <p:cNvPr id="10" name="Imatge 9"/>
          <p:cNvPicPr>
            <a:picLocks noChangeAspect="1"/>
          </p:cNvPicPr>
          <p:nvPr/>
        </p:nvPicPr>
        <p:blipFill>
          <a:blip r:embed="rId4"/>
          <a:stretch>
            <a:fillRect/>
          </a:stretch>
        </p:blipFill>
        <p:spPr>
          <a:xfrm>
            <a:off x="3851920" y="6110455"/>
            <a:ext cx="5148072" cy="648276"/>
          </a:xfrm>
          <a:prstGeom prst="rect">
            <a:avLst/>
          </a:prstGeom>
        </p:spPr>
      </p:pic>
      <p:cxnSp>
        <p:nvCxnSpPr>
          <p:cNvPr id="11" name="Connector recte 10"/>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15838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107504" y="1112550"/>
            <a:ext cx="8363260" cy="4840621"/>
          </a:xfrm>
          <a:prstGeom prst="rect">
            <a:avLst/>
          </a:prstGeom>
        </p:spPr>
        <p:txBody>
          <a:bodyPr wrap="square">
            <a:spAutoFit/>
          </a:bodyPr>
          <a:lstStyle/>
          <a:p>
            <a:pPr>
              <a:lnSpc>
                <a:spcPct val="120000"/>
              </a:lnSpc>
              <a:spcBef>
                <a:spcPts val="1100"/>
              </a:spcBef>
            </a:pPr>
            <a:r>
              <a:rPr lang="es-ES_tradnl" sz="1400" b="1" dirty="0" err="1">
                <a:solidFill>
                  <a:srgbClr val="004376"/>
                </a:solidFill>
                <a:latin typeface="Verdana" pitchFamily="34" charset="0"/>
              </a:rPr>
              <a:t>Master’s</a:t>
            </a:r>
            <a:r>
              <a:rPr lang="es-ES_tradnl" sz="1400" b="1" dirty="0">
                <a:solidFill>
                  <a:srgbClr val="004376"/>
                </a:solidFill>
                <a:latin typeface="Verdana" pitchFamily="34" charset="0"/>
              </a:rPr>
              <a:t> </a:t>
            </a:r>
            <a:r>
              <a:rPr lang="es-ES_tradnl" sz="1400" b="1" dirty="0" err="1">
                <a:solidFill>
                  <a:srgbClr val="004376"/>
                </a:solidFill>
                <a:latin typeface="Verdana" pitchFamily="34" charset="0"/>
              </a:rPr>
              <a:t>degree</a:t>
            </a:r>
            <a:r>
              <a:rPr lang="es-ES_tradnl" sz="1400" b="1" dirty="0">
                <a:solidFill>
                  <a:srgbClr val="004376"/>
                </a:solidFill>
                <a:latin typeface="Verdana" pitchFamily="34" charset="0"/>
              </a:rPr>
              <a:t> </a:t>
            </a:r>
            <a:r>
              <a:rPr lang="es-ES_tradnl" sz="1400" b="1" dirty="0" err="1">
                <a:solidFill>
                  <a:srgbClr val="004376"/>
                </a:solidFill>
                <a:latin typeface="Verdana" pitchFamily="34" charset="0"/>
              </a:rPr>
              <a:t>programmes</a:t>
            </a:r>
            <a:r>
              <a:rPr lang="es-ES_tradnl" sz="1400" b="1" dirty="0">
                <a:solidFill>
                  <a:srgbClr val="004376"/>
                </a:solidFill>
                <a:latin typeface="Verdana" pitchFamily="34" charset="0"/>
              </a:rPr>
              <a:t>:</a:t>
            </a:r>
          </a:p>
          <a:p>
            <a:pPr lvl="2">
              <a:lnSpc>
                <a:spcPct val="120000"/>
              </a:lnSpc>
              <a:spcBef>
                <a:spcPts val="500"/>
              </a:spcBef>
              <a:buFont typeface="Wingdings" pitchFamily="2" charset="2"/>
              <a:buChar char="§"/>
            </a:pPr>
            <a:r>
              <a:rPr lang="es-ES_tradnl" sz="1400" dirty="0">
                <a:latin typeface="Verdana" pitchFamily="34" charset="0"/>
              </a:rPr>
              <a:t> SC, Transporte y Movilidad</a:t>
            </a:r>
          </a:p>
          <a:p>
            <a:pPr lvl="2">
              <a:lnSpc>
                <a:spcPct val="120000"/>
              </a:lnSpc>
              <a:spcBef>
                <a:spcPts val="500"/>
              </a:spcBef>
              <a:buFont typeface="Wingdings" pitchFamily="2" charset="2"/>
              <a:buChar char="§"/>
            </a:pPr>
            <a:r>
              <a:rPr lang="es-ES_tradnl" sz="1400" dirty="0">
                <a:latin typeface="Verdana" pitchFamily="34" charset="0"/>
              </a:rPr>
              <a:t> Ingeniería Industrial</a:t>
            </a:r>
          </a:p>
          <a:p>
            <a:pPr lvl="3">
              <a:lnSpc>
                <a:spcPct val="120000"/>
              </a:lnSpc>
              <a:spcBef>
                <a:spcPts val="500"/>
              </a:spcBef>
            </a:pPr>
            <a:r>
              <a:rPr lang="es-ES_tradnl" sz="1400" dirty="0">
                <a:latin typeface="Verdana" pitchFamily="34" charset="0"/>
              </a:rPr>
              <a:t>Doble máster MEI + Automática y Robótica</a:t>
            </a:r>
          </a:p>
          <a:p>
            <a:pPr lvl="3">
              <a:lnSpc>
                <a:spcPct val="120000"/>
              </a:lnSpc>
              <a:spcBef>
                <a:spcPts val="500"/>
              </a:spcBef>
            </a:pPr>
            <a:r>
              <a:rPr lang="es-ES_tradnl" sz="1400" dirty="0">
                <a:latin typeface="Verdana" pitchFamily="34" charset="0"/>
              </a:rPr>
              <a:t>Doble máster MEI + Ingeniería de Automoción</a:t>
            </a:r>
          </a:p>
          <a:p>
            <a:pPr lvl="3">
              <a:lnSpc>
                <a:spcPct val="120000"/>
              </a:lnSpc>
              <a:spcBef>
                <a:spcPts val="500"/>
              </a:spcBef>
            </a:pPr>
            <a:r>
              <a:rPr lang="es-ES_tradnl" sz="1400" dirty="0">
                <a:latin typeface="Verdana" pitchFamily="34" charset="0"/>
              </a:rPr>
              <a:t>Doble máster MEI + Ingeniería de Organización</a:t>
            </a:r>
          </a:p>
          <a:p>
            <a:pPr lvl="3">
              <a:lnSpc>
                <a:spcPct val="120000"/>
              </a:lnSpc>
              <a:spcBef>
                <a:spcPts val="500"/>
              </a:spcBef>
            </a:pPr>
            <a:r>
              <a:rPr lang="es-ES_tradnl" sz="1400" dirty="0">
                <a:latin typeface="Verdana" pitchFamily="34" charset="0"/>
              </a:rPr>
              <a:t>Doble máster MEI + Ingeniería de la Energía</a:t>
            </a:r>
          </a:p>
          <a:p>
            <a:pPr lvl="3">
              <a:lnSpc>
                <a:spcPct val="120000"/>
              </a:lnSpc>
              <a:spcBef>
                <a:spcPts val="500"/>
              </a:spcBef>
            </a:pPr>
            <a:r>
              <a:rPr lang="es-ES_tradnl" sz="1400" dirty="0">
                <a:latin typeface="Verdana" pitchFamily="34" charset="0"/>
              </a:rPr>
              <a:t>Doble máster MEI + Ingeniería Nuclear</a:t>
            </a:r>
          </a:p>
          <a:p>
            <a:pPr lvl="2">
              <a:lnSpc>
                <a:spcPct val="120000"/>
              </a:lnSpc>
              <a:spcBef>
                <a:spcPts val="500"/>
              </a:spcBef>
              <a:buFont typeface="Wingdings" pitchFamily="2" charset="2"/>
              <a:buChar char="§"/>
            </a:pPr>
            <a:r>
              <a:rPr lang="es-ES_tradnl" sz="1400" b="1" dirty="0">
                <a:latin typeface="Verdana" pitchFamily="34" charset="0"/>
              </a:rPr>
              <a:t> </a:t>
            </a:r>
            <a:r>
              <a:rPr lang="es-ES_tradnl" sz="1400" b="1" dirty="0">
                <a:solidFill>
                  <a:srgbClr val="FF0000"/>
                </a:solidFill>
                <a:latin typeface="Verdana" pitchFamily="34" charset="0"/>
              </a:rPr>
              <a:t>Energy </a:t>
            </a:r>
            <a:r>
              <a:rPr lang="es-ES_tradnl" sz="1400" b="1" dirty="0" err="1">
                <a:solidFill>
                  <a:srgbClr val="FF0000"/>
                </a:solidFill>
                <a:latin typeface="Verdana" pitchFamily="34" charset="0"/>
              </a:rPr>
              <a:t>Engineering</a:t>
            </a:r>
            <a:endParaRPr lang="es-ES_tradnl" sz="1400" b="1" dirty="0">
              <a:solidFill>
                <a:srgbClr val="FF0000"/>
              </a:solidFill>
              <a:latin typeface="Verdana" pitchFamily="34" charset="0"/>
            </a:endParaRPr>
          </a:p>
          <a:p>
            <a:pPr lvl="2">
              <a:lnSpc>
                <a:spcPct val="120000"/>
              </a:lnSpc>
              <a:spcBef>
                <a:spcPts val="500"/>
              </a:spcBef>
              <a:buFont typeface="Wingdings" pitchFamily="2" charset="2"/>
              <a:buChar char="§"/>
            </a:pPr>
            <a:r>
              <a:rPr lang="es-ES_tradnl" sz="1400" dirty="0">
                <a:latin typeface="Verdana" pitchFamily="34" charset="0"/>
              </a:rPr>
              <a:t> Ingeniería Biomédica (con la UB)</a:t>
            </a:r>
          </a:p>
          <a:p>
            <a:pPr lvl="2">
              <a:lnSpc>
                <a:spcPct val="120000"/>
              </a:lnSpc>
              <a:spcBef>
                <a:spcPts val="500"/>
              </a:spcBef>
              <a:buFont typeface="Wingdings" pitchFamily="2" charset="2"/>
              <a:buChar char="§"/>
            </a:pPr>
            <a:r>
              <a:rPr lang="es-ES_tradnl" sz="1400" dirty="0">
                <a:latin typeface="Verdana" pitchFamily="34" charset="0"/>
              </a:rPr>
              <a:t> Ingeniería de Organización</a:t>
            </a:r>
          </a:p>
          <a:p>
            <a:pPr lvl="2">
              <a:lnSpc>
                <a:spcPct val="120000"/>
              </a:lnSpc>
              <a:spcBef>
                <a:spcPts val="500"/>
              </a:spcBef>
              <a:buFont typeface="Wingdings" pitchFamily="2" charset="2"/>
              <a:buChar char="§"/>
            </a:pPr>
            <a:r>
              <a:rPr lang="es-ES_tradnl" sz="1400" dirty="0">
                <a:latin typeface="Verdana" pitchFamily="34" charset="0"/>
              </a:rPr>
              <a:t> Automática y Robótica</a:t>
            </a:r>
          </a:p>
          <a:p>
            <a:pPr lvl="2">
              <a:lnSpc>
                <a:spcPct val="120000"/>
              </a:lnSpc>
              <a:spcBef>
                <a:spcPts val="500"/>
              </a:spcBef>
              <a:buFont typeface="Wingdings" pitchFamily="2" charset="2"/>
              <a:buChar char="§"/>
            </a:pPr>
            <a:r>
              <a:rPr lang="es-ES_tradnl" sz="1400" dirty="0">
                <a:latin typeface="Verdana" pitchFamily="34" charset="0"/>
              </a:rPr>
              <a:t> Ingeniería de Automoción</a:t>
            </a:r>
          </a:p>
          <a:p>
            <a:pPr lvl="2">
              <a:lnSpc>
                <a:spcPct val="120000"/>
              </a:lnSpc>
              <a:spcBef>
                <a:spcPts val="500"/>
              </a:spcBef>
              <a:buFont typeface="Wingdings" pitchFamily="2" charset="2"/>
              <a:buChar char="§"/>
            </a:pPr>
            <a:r>
              <a:rPr lang="es-ES_tradnl" sz="1400" dirty="0">
                <a:latin typeface="Verdana" pitchFamily="34" charset="0"/>
              </a:rPr>
              <a:t> Ingeniería Nuclear </a:t>
            </a:r>
          </a:p>
          <a:p>
            <a:pPr lvl="2">
              <a:lnSpc>
                <a:spcPct val="120000"/>
              </a:lnSpc>
              <a:spcBef>
                <a:spcPts val="500"/>
              </a:spcBef>
              <a:buFont typeface="Wingdings" pitchFamily="2" charset="2"/>
              <a:buChar char="§"/>
            </a:pPr>
            <a:r>
              <a:rPr lang="es-ES_tradnl" sz="1400" dirty="0">
                <a:latin typeface="Verdana" pitchFamily="34" charset="0"/>
              </a:rPr>
              <a:t> Programas InnoEnergy (EMINE, </a:t>
            </a:r>
            <a:r>
              <a:rPr lang="es-ES_tradnl" sz="1400" dirty="0" err="1">
                <a:latin typeface="Verdana" pitchFamily="34" charset="0"/>
              </a:rPr>
              <a:t>RenE</a:t>
            </a:r>
            <a:r>
              <a:rPr lang="es-ES_tradnl" sz="1400" dirty="0">
                <a:latin typeface="Verdana" pitchFamily="34" charset="0"/>
              </a:rPr>
              <a:t>, SELECT, SENSE, Smart </a:t>
            </a:r>
            <a:r>
              <a:rPr lang="es-ES_tradnl" sz="1400" dirty="0" err="1">
                <a:latin typeface="Verdana" pitchFamily="34" charset="0"/>
              </a:rPr>
              <a:t>Cities</a:t>
            </a:r>
            <a:r>
              <a:rPr lang="es-ES_tradnl" sz="1400" dirty="0">
                <a:latin typeface="Verdana" pitchFamily="34" charset="0"/>
              </a:rPr>
              <a:t>)</a:t>
            </a:r>
          </a:p>
        </p:txBody>
      </p:sp>
      <p:pic>
        <p:nvPicPr>
          <p:cNvPr id="6" name="Picture 7" descr="http://www.upc.edu/config-ca/imatges/fan-upc-en-imatges/foto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340768"/>
            <a:ext cx="2088232" cy="13921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9" descr="http://erenovable.com/wp-content/uploads/parc_eolic_es_mila_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7686" y="2819326"/>
            <a:ext cx="2073324" cy="2765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6"/>
          <p:cNvSpPr>
            <a:spLocks noChangeArrowheads="1"/>
          </p:cNvSpPr>
          <p:nvPr/>
        </p:nvSpPr>
        <p:spPr bwMode="auto">
          <a:xfrm rot="5400000">
            <a:off x="4009231" y="-4108622"/>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pic>
        <p:nvPicPr>
          <p:cNvPr id="12" name="Imatge 11"/>
          <p:cNvPicPr>
            <a:picLocks noChangeAspect="1"/>
          </p:cNvPicPr>
          <p:nvPr/>
        </p:nvPicPr>
        <p:blipFill>
          <a:blip r:embed="rId5"/>
          <a:stretch>
            <a:fillRect/>
          </a:stretch>
        </p:blipFill>
        <p:spPr>
          <a:xfrm>
            <a:off x="3851920" y="6110455"/>
            <a:ext cx="5148072" cy="648276"/>
          </a:xfrm>
          <a:prstGeom prst="rect">
            <a:avLst/>
          </a:prstGeom>
        </p:spPr>
      </p:pic>
      <p:cxnSp>
        <p:nvCxnSpPr>
          <p:cNvPr id="13" name="Connector recte 12"/>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
        <p:nvSpPr>
          <p:cNvPr id="2" name="Text Box 17">
            <a:extLst>
              <a:ext uri="{FF2B5EF4-FFF2-40B4-BE49-F238E27FC236}">
                <a16:creationId xmlns:a16="http://schemas.microsoft.com/office/drawing/2014/main" id="{10A15FD2-B836-4523-948B-2A359811702C}"/>
              </a:ext>
            </a:extLst>
          </p:cNvPr>
          <p:cNvSpPr txBox="1">
            <a:spLocks noChangeArrowheads="1"/>
          </p:cNvSpPr>
          <p:nvPr/>
        </p:nvSpPr>
        <p:spPr bwMode="auto">
          <a:xfrm>
            <a:off x="1691680" y="260648"/>
            <a:ext cx="7128792" cy="707886"/>
          </a:xfrm>
          <a:prstGeom prst="rect">
            <a:avLst/>
          </a:prstGeom>
          <a:noFill/>
          <a:ln w="9525">
            <a:noFill/>
            <a:miter lim="800000"/>
            <a:headEnd/>
            <a:tailEnd/>
          </a:ln>
        </p:spPr>
        <p:txBody>
          <a:bodyPr wrap="square">
            <a:spAutoFit/>
          </a:bodyPr>
          <a:lstStyle/>
          <a:p>
            <a:pPr algn="r">
              <a:spcBef>
                <a:spcPct val="50000"/>
              </a:spcBef>
            </a:pPr>
            <a:r>
              <a:rPr lang="es-ES" sz="4000" b="1" dirty="0" err="1">
                <a:solidFill>
                  <a:srgbClr val="DDDDDD"/>
                </a:solidFill>
                <a:latin typeface="Lucida Console" pitchFamily="49" charset="0"/>
              </a:rPr>
              <a:t>Our</a:t>
            </a:r>
            <a:r>
              <a:rPr lang="es-ES" sz="4000" b="1" dirty="0">
                <a:solidFill>
                  <a:srgbClr val="DDDDDD"/>
                </a:solidFill>
                <a:latin typeface="Lucida Console" pitchFamily="49" charset="0"/>
              </a:rPr>
              <a:t> </a:t>
            </a:r>
            <a:r>
              <a:rPr lang="es-ES" sz="4000" b="1" dirty="0" err="1">
                <a:solidFill>
                  <a:srgbClr val="DDDDDD"/>
                </a:solidFill>
                <a:latin typeface="Lucida Console" pitchFamily="49" charset="0"/>
              </a:rPr>
              <a:t>school</a:t>
            </a:r>
            <a:r>
              <a:rPr lang="es-ES" sz="4000" b="1" dirty="0">
                <a:solidFill>
                  <a:srgbClr val="DDDDDD"/>
                </a:solidFill>
                <a:latin typeface="Lucida Console" pitchFamily="49" charset="0"/>
              </a:rPr>
              <a:t>: ETSEIB</a:t>
            </a:r>
          </a:p>
        </p:txBody>
      </p:sp>
    </p:spTree>
    <p:extLst>
      <p:ext uri="{BB962C8B-B14F-4D97-AF65-F5344CB8AC3E}">
        <p14:creationId xmlns:p14="http://schemas.microsoft.com/office/powerpoint/2010/main" val="1175264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2" name="Text Box 4"/>
          <p:cNvSpPr txBox="1">
            <a:spLocks noChangeArrowheads="1"/>
          </p:cNvSpPr>
          <p:nvPr/>
        </p:nvSpPr>
        <p:spPr bwMode="auto">
          <a:xfrm>
            <a:off x="611560" y="396875"/>
            <a:ext cx="8424862" cy="707886"/>
          </a:xfrm>
          <a:prstGeom prst="rect">
            <a:avLst/>
          </a:prstGeom>
          <a:noFill/>
          <a:ln w="9525">
            <a:noFill/>
            <a:miter lim="800000"/>
            <a:headEnd/>
            <a:tailEnd/>
          </a:ln>
        </p:spPr>
        <p:txBody>
          <a:bodyPr>
            <a:spAutoFit/>
          </a:bodyPr>
          <a:lstStyle/>
          <a:p>
            <a:pPr algn="r">
              <a:spcBef>
                <a:spcPct val="50000"/>
              </a:spcBef>
            </a:pPr>
            <a:r>
              <a:rPr lang="en-US" sz="4000" b="1">
                <a:solidFill>
                  <a:srgbClr val="DDDDDD"/>
                </a:solidFill>
                <a:latin typeface="Lucida Console" pitchFamily="49" charset="0"/>
              </a:rPr>
              <a:t>Academic responsibles</a:t>
            </a:r>
          </a:p>
        </p:txBody>
      </p:sp>
      <p:sp>
        <p:nvSpPr>
          <p:cNvPr id="3" name="Rectangle 2"/>
          <p:cNvSpPr/>
          <p:nvPr/>
        </p:nvSpPr>
        <p:spPr>
          <a:xfrm>
            <a:off x="1043608" y="1469453"/>
            <a:ext cx="5544616" cy="4832092"/>
          </a:xfrm>
          <a:prstGeom prst="rect">
            <a:avLst/>
          </a:prstGeom>
        </p:spPr>
        <p:txBody>
          <a:bodyPr wrap="square">
            <a:spAutoFit/>
          </a:bodyPr>
          <a:lstStyle/>
          <a:p>
            <a:r>
              <a:rPr lang="es-ES" sz="1400" b="1" dirty="0">
                <a:solidFill>
                  <a:srgbClr val="1A4677"/>
                </a:solidFill>
                <a:latin typeface="Verdana" pitchFamily="34" charset="0"/>
              </a:rPr>
              <a:t>Subdirector de Política Académica</a:t>
            </a:r>
          </a:p>
          <a:p>
            <a:r>
              <a:rPr lang="es-ES" sz="1400" dirty="0"/>
              <a:t>Dr. Francisco Javier Giménez</a:t>
            </a:r>
          </a:p>
          <a:p>
            <a:r>
              <a:rPr lang="es-ES" sz="1400" dirty="0"/>
              <a:t>(francisco.javier.gimenez@upc.edu)</a:t>
            </a:r>
          </a:p>
          <a:p>
            <a:endParaRPr lang="es-ES" sz="1400" b="1" dirty="0">
              <a:solidFill>
                <a:srgbClr val="1A4677"/>
              </a:solidFill>
              <a:latin typeface="Verdana" pitchFamily="34" charset="0"/>
            </a:endParaRPr>
          </a:p>
          <a:p>
            <a:r>
              <a:rPr lang="es-ES" sz="1400" b="1" dirty="0">
                <a:solidFill>
                  <a:srgbClr val="1A4677"/>
                </a:solidFill>
                <a:latin typeface="Verdana" pitchFamily="34" charset="0"/>
              </a:rPr>
              <a:t>Subdirector Jefe de Estudios de Máster</a:t>
            </a:r>
          </a:p>
          <a:p>
            <a:r>
              <a:rPr lang="es-ES" sz="1400" dirty="0"/>
              <a:t>Dr. Manel Mateo </a:t>
            </a:r>
          </a:p>
          <a:p>
            <a:r>
              <a:rPr lang="es-ES" sz="1400" dirty="0"/>
              <a:t>(manel.mateo@upc.edu)</a:t>
            </a:r>
          </a:p>
          <a:p>
            <a:endParaRPr lang="es-ES" sz="1400" dirty="0"/>
          </a:p>
          <a:p>
            <a:r>
              <a:rPr lang="es-ES" sz="1400" b="1" dirty="0">
                <a:solidFill>
                  <a:srgbClr val="1A4677"/>
                </a:solidFill>
                <a:latin typeface="Verdana" pitchFamily="34" charset="0"/>
              </a:rPr>
              <a:t>Subdirectora Jefa de Estudios de Industriales</a:t>
            </a:r>
          </a:p>
          <a:p>
            <a:r>
              <a:rPr lang="es-ES" sz="1400" dirty="0"/>
              <a:t>Dra. Carme </a:t>
            </a:r>
            <a:r>
              <a:rPr lang="es-ES" sz="1400" dirty="0" err="1"/>
              <a:t>Pretel</a:t>
            </a:r>
            <a:endParaRPr lang="es-ES" sz="1400" dirty="0"/>
          </a:p>
          <a:p>
            <a:r>
              <a:rPr lang="es-ES" sz="1400" dirty="0"/>
              <a:t>(carme.pretel@upc.edu)</a:t>
            </a:r>
          </a:p>
          <a:p>
            <a:endParaRPr lang="es-ES" sz="1400" b="1" dirty="0">
              <a:solidFill>
                <a:srgbClr val="1A4677"/>
              </a:solidFill>
              <a:latin typeface="Verdana" pitchFamily="34" charset="0"/>
            </a:endParaRPr>
          </a:p>
          <a:p>
            <a:r>
              <a:rPr lang="es-ES" sz="1400" b="1" dirty="0">
                <a:solidFill>
                  <a:srgbClr val="1A4677"/>
                </a:solidFill>
                <a:latin typeface="Verdana" pitchFamily="34" charset="0"/>
              </a:rPr>
              <a:t>Subdirector de Internacionalización</a:t>
            </a:r>
          </a:p>
          <a:p>
            <a:r>
              <a:rPr lang="es-ES" sz="1400" dirty="0"/>
              <a:t>Dr. Lucas van Wunnik </a:t>
            </a:r>
          </a:p>
          <a:p>
            <a:r>
              <a:rPr lang="es-ES" sz="1400" dirty="0"/>
              <a:t>(lucas.van.wunnik@upc.edu)</a:t>
            </a:r>
          </a:p>
          <a:p>
            <a:endParaRPr lang="es-ES" sz="1400" b="1" dirty="0">
              <a:solidFill>
                <a:srgbClr val="1A4677"/>
              </a:solidFill>
              <a:latin typeface="Verdana" pitchFamily="34" charset="0"/>
            </a:endParaRPr>
          </a:p>
          <a:p>
            <a:r>
              <a:rPr lang="es-ES" sz="1400" b="1" dirty="0">
                <a:solidFill>
                  <a:srgbClr val="1A4677"/>
                </a:solidFill>
                <a:latin typeface="Verdana" pitchFamily="34" charset="0"/>
              </a:rPr>
              <a:t>Coordinadores de los Másteres </a:t>
            </a:r>
          </a:p>
          <a:p>
            <a:r>
              <a:rPr lang="es-ES" sz="1400" b="1" dirty="0" err="1" smtClean="0">
                <a:solidFill>
                  <a:srgbClr val="1A4677"/>
                </a:solidFill>
                <a:latin typeface="Verdana" pitchFamily="34" charset="0"/>
              </a:rPr>
              <a:t>Energy</a:t>
            </a:r>
            <a:r>
              <a:rPr lang="es-ES" sz="1400" b="1" dirty="0" smtClean="0">
                <a:solidFill>
                  <a:srgbClr val="1A4677"/>
                </a:solidFill>
                <a:latin typeface="Verdana" pitchFamily="34" charset="0"/>
              </a:rPr>
              <a:t> </a:t>
            </a:r>
            <a:r>
              <a:rPr lang="es-ES" sz="1400" b="1" dirty="0" err="1" smtClean="0">
                <a:solidFill>
                  <a:srgbClr val="1A4677"/>
                </a:solidFill>
                <a:latin typeface="Verdana" pitchFamily="34" charset="0"/>
              </a:rPr>
              <a:t>Engineering</a:t>
            </a:r>
            <a:endParaRPr lang="es-ES" sz="1400" b="1" dirty="0">
              <a:solidFill>
                <a:srgbClr val="1A4677"/>
              </a:solidFill>
              <a:latin typeface="Verdana" pitchFamily="34" charset="0"/>
            </a:endParaRPr>
          </a:p>
          <a:p>
            <a:r>
              <a:rPr lang="es-ES" sz="1400" dirty="0"/>
              <a:t>Dra. Carme Pretel</a:t>
            </a:r>
          </a:p>
          <a:p>
            <a:r>
              <a:rPr lang="es-ES" sz="1400" dirty="0"/>
              <a:t>(carme.pretel@upc.edu)</a:t>
            </a:r>
          </a:p>
          <a:p>
            <a:endParaRPr lang="es-ES" sz="1400" b="1" dirty="0">
              <a:solidFill>
                <a:srgbClr val="1A4677"/>
              </a:solidFill>
              <a:latin typeface="Verdana" pitchFamily="34" charset="0"/>
            </a:endParaRPr>
          </a:p>
          <a:p>
            <a:endParaRPr lang="es-ES" sz="1400" dirty="0"/>
          </a:p>
        </p:txBody>
      </p:sp>
      <p:pic>
        <p:nvPicPr>
          <p:cNvPr id="7" name="Imatge 6"/>
          <p:cNvPicPr>
            <a:picLocks noChangeAspect="1"/>
          </p:cNvPicPr>
          <p:nvPr/>
        </p:nvPicPr>
        <p:blipFill>
          <a:blip r:embed="rId3"/>
          <a:stretch>
            <a:fillRect/>
          </a:stretch>
        </p:blipFill>
        <p:spPr>
          <a:xfrm>
            <a:off x="3851920" y="6110455"/>
            <a:ext cx="5148072" cy="648276"/>
          </a:xfrm>
          <a:prstGeom prst="rect">
            <a:avLst/>
          </a:prstGeom>
        </p:spPr>
      </p:pic>
      <p:cxnSp>
        <p:nvCxnSpPr>
          <p:cNvPr id="8" name="Connector recte 7"/>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75525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376320" y="1366486"/>
            <a:ext cx="8640960" cy="4672048"/>
          </a:xfrm>
          <a:prstGeom prst="rect">
            <a:avLst/>
          </a:prstGeom>
          <a:noFill/>
          <a:ln w="9525">
            <a:noFill/>
            <a:miter lim="800000"/>
            <a:headEnd/>
            <a:tailEnd/>
          </a:ln>
        </p:spPr>
        <p:txBody>
          <a:bodyPr wrap="square">
            <a:spAutoFit/>
          </a:bodyPr>
          <a:lstStyle/>
          <a:p>
            <a:pPr marL="285750" indent="-285750">
              <a:lnSpc>
                <a:spcPct val="120000"/>
              </a:lnSpc>
              <a:spcBef>
                <a:spcPct val="50000"/>
              </a:spcBef>
              <a:buFont typeface="Wingdings" panose="05000000000000000000" pitchFamily="2" charset="2"/>
              <a:buChar char="Ø"/>
              <a:defRPr/>
            </a:pPr>
            <a:r>
              <a:rPr lang="en-US" sz="1600" b="1" dirty="0">
                <a:solidFill>
                  <a:srgbClr val="1A4677"/>
                </a:solidFill>
                <a:latin typeface="Verdana" pitchFamily="34" charset="0"/>
              </a:rPr>
              <a:t>SIAE (</a:t>
            </a:r>
            <a:r>
              <a:rPr lang="en-US" sz="1600" b="1" dirty="0" err="1">
                <a:solidFill>
                  <a:srgbClr val="1A4677"/>
                </a:solidFill>
                <a:latin typeface="Verdana" pitchFamily="34" charset="0"/>
              </a:rPr>
              <a:t>Servicio</a:t>
            </a:r>
            <a:r>
              <a:rPr lang="en-US" sz="1600" b="1" dirty="0">
                <a:solidFill>
                  <a:srgbClr val="1A4677"/>
                </a:solidFill>
                <a:latin typeface="Verdana" pitchFamily="34" charset="0"/>
              </a:rPr>
              <a:t> de </a:t>
            </a:r>
            <a:r>
              <a:rPr lang="en-US" sz="1600" b="1" dirty="0" err="1">
                <a:solidFill>
                  <a:srgbClr val="1A4677"/>
                </a:solidFill>
                <a:latin typeface="Verdana" pitchFamily="34" charset="0"/>
              </a:rPr>
              <a:t>Información</a:t>
            </a:r>
            <a:r>
              <a:rPr lang="en-US" sz="1600" b="1" dirty="0">
                <a:solidFill>
                  <a:srgbClr val="1A4677"/>
                </a:solidFill>
                <a:latin typeface="Verdana" pitchFamily="34" charset="0"/>
              </a:rPr>
              <a:t> y </a:t>
            </a:r>
            <a:r>
              <a:rPr lang="en-US" sz="1600" b="1" dirty="0" err="1">
                <a:solidFill>
                  <a:srgbClr val="1A4677"/>
                </a:solidFill>
                <a:latin typeface="Verdana" pitchFamily="34" charset="0"/>
              </a:rPr>
              <a:t>Atención</a:t>
            </a:r>
            <a:r>
              <a:rPr lang="en-US" sz="1600" b="1" dirty="0">
                <a:solidFill>
                  <a:srgbClr val="1A4677"/>
                </a:solidFill>
                <a:latin typeface="Verdana" pitchFamily="34" charset="0"/>
              </a:rPr>
              <a:t> al </a:t>
            </a:r>
            <a:r>
              <a:rPr lang="en-US" sz="1600" b="1" dirty="0" err="1">
                <a:solidFill>
                  <a:srgbClr val="1A4677"/>
                </a:solidFill>
                <a:latin typeface="Verdana" pitchFamily="34" charset="0"/>
              </a:rPr>
              <a:t>Estudiante</a:t>
            </a:r>
            <a:r>
              <a:rPr lang="en-US" sz="1600" b="1" dirty="0">
                <a:solidFill>
                  <a:srgbClr val="1A4677"/>
                </a:solidFill>
                <a:latin typeface="Verdana" pitchFamily="34" charset="0"/>
              </a:rPr>
              <a:t>) </a:t>
            </a:r>
            <a:r>
              <a:rPr lang="es-ES" sz="1400" i="1" dirty="0"/>
              <a:t>Consultas de los estudiantes sobre los trámites administrativos / normativa académica</a:t>
            </a:r>
          </a:p>
          <a:p>
            <a:pPr>
              <a:lnSpc>
                <a:spcPct val="120000"/>
              </a:lnSpc>
              <a:spcBef>
                <a:spcPct val="50000"/>
              </a:spcBef>
              <a:defRPr/>
            </a:pPr>
            <a:r>
              <a:rPr lang="es-ES" sz="1600" b="1" dirty="0"/>
              <a:t>	Solicitudes de información (</a:t>
            </a:r>
            <a:r>
              <a:rPr lang="es-ES" sz="1600" b="1" dirty="0" err="1"/>
              <a:t>tiquets</a:t>
            </a:r>
            <a:r>
              <a:rPr lang="es-ES" sz="1600" dirty="0"/>
              <a:t>)</a:t>
            </a:r>
            <a:endParaRPr lang="es-ES" sz="1600" b="1" dirty="0"/>
          </a:p>
          <a:p>
            <a:pPr>
              <a:lnSpc>
                <a:spcPct val="120000"/>
              </a:lnSpc>
              <a:spcBef>
                <a:spcPct val="50000"/>
              </a:spcBef>
              <a:defRPr/>
            </a:pPr>
            <a:endParaRPr lang="es-ES" sz="1600" b="1" dirty="0"/>
          </a:p>
          <a:p>
            <a:pPr algn="ctr">
              <a:lnSpc>
                <a:spcPct val="120000"/>
              </a:lnSpc>
              <a:spcBef>
                <a:spcPct val="50000"/>
              </a:spcBef>
              <a:defRPr/>
            </a:pPr>
            <a:endParaRPr lang="ca-ES" sz="1600" dirty="0">
              <a:hlinkClick r:id="rId3"/>
            </a:endParaRPr>
          </a:p>
          <a:p>
            <a:pPr algn="ctr">
              <a:lnSpc>
                <a:spcPct val="120000"/>
              </a:lnSpc>
              <a:spcBef>
                <a:spcPct val="50000"/>
              </a:spcBef>
              <a:defRPr/>
            </a:pPr>
            <a:r>
              <a:rPr lang="ca-ES" sz="1600" dirty="0">
                <a:hlinkClick r:id="rId3"/>
              </a:rPr>
              <a:t>https://demana.upc.edu/etseib/</a:t>
            </a:r>
            <a:endParaRPr lang="es-ES" sz="1600" b="1" dirty="0"/>
          </a:p>
          <a:p>
            <a:pPr>
              <a:lnSpc>
                <a:spcPct val="120000"/>
              </a:lnSpc>
              <a:spcBef>
                <a:spcPct val="50000"/>
              </a:spcBef>
              <a:defRPr/>
            </a:pPr>
            <a:r>
              <a:rPr lang="es-ES" sz="1600" b="1" dirty="0"/>
              <a:t>	Gestión de solicitudes e-Secretaria</a:t>
            </a:r>
            <a:endParaRPr lang="es-ES" sz="1600" dirty="0"/>
          </a:p>
          <a:p>
            <a:pPr marL="354013" lvl="1"/>
            <a:r>
              <a:rPr lang="es-ES" sz="1400" i="1" dirty="0"/>
              <a:t>	Consultar el expediente académico o realizar trámites académicos relacionados con la 	matrícula, permanencia, certificaciones…</a:t>
            </a:r>
          </a:p>
          <a:p>
            <a:pPr lvl="1"/>
            <a:endParaRPr lang="es-ES" sz="1600" dirty="0"/>
          </a:p>
          <a:p>
            <a:pPr>
              <a:lnSpc>
                <a:spcPct val="120000"/>
              </a:lnSpc>
              <a:spcBef>
                <a:spcPct val="50000"/>
              </a:spcBef>
              <a:defRPr/>
            </a:pPr>
            <a:endParaRPr lang="ca-ES" sz="1600" dirty="0">
              <a:hlinkClick r:id="rId4"/>
            </a:endParaRPr>
          </a:p>
          <a:p>
            <a:pPr algn="ctr">
              <a:lnSpc>
                <a:spcPct val="120000"/>
              </a:lnSpc>
              <a:spcBef>
                <a:spcPct val="50000"/>
              </a:spcBef>
              <a:defRPr/>
            </a:pPr>
            <a:r>
              <a:rPr lang="ca-ES" sz="1600" dirty="0">
                <a:hlinkClick r:id="rId4"/>
              </a:rPr>
              <a:t>https://prisma-nou.upc.edu/apl/home_estudiants.php</a:t>
            </a:r>
            <a:endParaRPr lang="ca-ES" sz="1600" dirty="0"/>
          </a:p>
          <a:p>
            <a:pPr algn="ctr">
              <a:lnSpc>
                <a:spcPct val="120000"/>
              </a:lnSpc>
              <a:spcBef>
                <a:spcPct val="50000"/>
              </a:spcBef>
              <a:defRPr/>
            </a:pPr>
            <a:endParaRPr lang="en-US" sz="1600" b="1" dirty="0">
              <a:solidFill>
                <a:srgbClr val="1A4677"/>
              </a:solidFill>
              <a:latin typeface="Verdana" pitchFamily="34" charset="0"/>
            </a:endParaRPr>
          </a:p>
        </p:txBody>
      </p:sp>
      <p:sp>
        <p:nvSpPr>
          <p:cNvPr id="2051" name="Rectangle 2"/>
          <p:cNvSpPr>
            <a:spLocks noChangeArrowheads="1"/>
          </p:cNvSpPr>
          <p:nvPr/>
        </p:nvSpPr>
        <p:spPr bwMode="auto">
          <a:xfrm rot="5400000">
            <a:off x="4009231" y="-4033816"/>
            <a:ext cx="1125538" cy="9144000"/>
          </a:xfrm>
          <a:prstGeom prst="rect">
            <a:avLst/>
          </a:prstGeom>
          <a:solidFill>
            <a:srgbClr val="1A4677"/>
          </a:solidFill>
          <a:ln w="12700">
            <a:noFill/>
            <a:miter lim="800000"/>
            <a:headEnd/>
            <a:tailEnd/>
          </a:ln>
        </p:spPr>
        <p:txBody>
          <a:bodyPr rot="10800000" vert="eaVert" wrap="none" anchor="ctr"/>
          <a:lstStyle/>
          <a:p>
            <a:pPr algn="ctr"/>
            <a:endParaRPr lang="ca-ES" dirty="0"/>
          </a:p>
        </p:txBody>
      </p:sp>
      <p:sp>
        <p:nvSpPr>
          <p:cNvPr id="2" name="Text Box 4"/>
          <p:cNvSpPr txBox="1">
            <a:spLocks noChangeArrowheads="1"/>
          </p:cNvSpPr>
          <p:nvPr/>
        </p:nvSpPr>
        <p:spPr bwMode="auto">
          <a:xfrm>
            <a:off x="395536" y="290994"/>
            <a:ext cx="8630654" cy="615553"/>
          </a:xfrm>
          <a:prstGeom prst="rect">
            <a:avLst/>
          </a:prstGeom>
          <a:noFill/>
          <a:ln w="9525">
            <a:noFill/>
            <a:miter lim="800000"/>
            <a:headEnd/>
            <a:tailEnd/>
          </a:ln>
        </p:spPr>
        <p:txBody>
          <a:bodyPr wrap="square">
            <a:spAutoFit/>
          </a:bodyPr>
          <a:lstStyle/>
          <a:p>
            <a:pPr algn="r">
              <a:spcBef>
                <a:spcPct val="50000"/>
              </a:spcBef>
            </a:pPr>
            <a:r>
              <a:rPr lang="es-ES" sz="3400" b="1" dirty="0" err="1" smtClean="0">
                <a:solidFill>
                  <a:srgbClr val="DDDDDD"/>
                </a:solidFill>
                <a:latin typeface="Lucida Console" pitchFamily="49" charset="0"/>
              </a:rPr>
              <a:t>Academic</a:t>
            </a:r>
            <a:r>
              <a:rPr lang="es-ES" sz="3400" b="1" dirty="0" smtClean="0">
                <a:solidFill>
                  <a:srgbClr val="DDDDDD"/>
                </a:solidFill>
                <a:latin typeface="Lucida Console" pitchFamily="49" charset="0"/>
              </a:rPr>
              <a:t> </a:t>
            </a:r>
            <a:r>
              <a:rPr lang="es-ES" sz="3400" b="1" dirty="0" err="1" smtClean="0">
                <a:solidFill>
                  <a:srgbClr val="DDDDDD"/>
                </a:solidFill>
                <a:latin typeface="Lucida Console" pitchFamily="49" charset="0"/>
              </a:rPr>
              <a:t>Services</a:t>
            </a:r>
            <a:endParaRPr lang="es-ES" sz="3400" b="1" dirty="0">
              <a:solidFill>
                <a:srgbClr val="DDDDDD"/>
              </a:solidFill>
              <a:latin typeface="Lucida Console" pitchFamily="49" charset="0"/>
            </a:endParaRPr>
          </a:p>
        </p:txBody>
      </p:sp>
      <p:pic>
        <p:nvPicPr>
          <p:cNvPr id="5" name="Imatg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9792" y="2420888"/>
            <a:ext cx="2095500" cy="666750"/>
          </a:xfrm>
          <a:prstGeom prst="rect">
            <a:avLst/>
          </a:prstGeom>
        </p:spPr>
      </p:pic>
      <p:pic>
        <p:nvPicPr>
          <p:cNvPr id="9" name="Imatge 8"/>
          <p:cNvPicPr>
            <a:picLocks noChangeAspect="1"/>
          </p:cNvPicPr>
          <p:nvPr/>
        </p:nvPicPr>
        <p:blipFill>
          <a:blip r:embed="rId6"/>
          <a:stretch>
            <a:fillRect/>
          </a:stretch>
        </p:blipFill>
        <p:spPr>
          <a:xfrm>
            <a:off x="3851920" y="6110455"/>
            <a:ext cx="5148072" cy="648276"/>
          </a:xfrm>
          <a:prstGeom prst="rect">
            <a:avLst/>
          </a:prstGeom>
        </p:spPr>
      </p:pic>
      <p:cxnSp>
        <p:nvCxnSpPr>
          <p:cNvPr id="10" name="Connector recte 9"/>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3" name="Imatge 2"/>
          <p:cNvPicPr>
            <a:picLocks noChangeAspect="1"/>
          </p:cNvPicPr>
          <p:nvPr/>
        </p:nvPicPr>
        <p:blipFill>
          <a:blip r:embed="rId7"/>
          <a:stretch>
            <a:fillRect/>
          </a:stretch>
        </p:blipFill>
        <p:spPr>
          <a:xfrm>
            <a:off x="5216913" y="4437112"/>
            <a:ext cx="2095500" cy="6667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rot="5400000">
            <a:off x="4009231" y="-4033816"/>
            <a:ext cx="1125538" cy="9144000"/>
          </a:xfrm>
          <a:prstGeom prst="rect">
            <a:avLst/>
          </a:prstGeom>
          <a:solidFill>
            <a:srgbClr val="1A4677"/>
          </a:solidFill>
          <a:ln w="12700">
            <a:noFill/>
            <a:miter lim="800000"/>
            <a:headEnd/>
            <a:tailEnd/>
          </a:ln>
        </p:spPr>
        <p:txBody>
          <a:bodyPr rot="10800000" vert="eaVert" wrap="none" anchor="ctr"/>
          <a:lstStyle/>
          <a:p>
            <a:pPr algn="ctr"/>
            <a:endParaRPr lang="ca-ES" dirty="0"/>
          </a:p>
        </p:txBody>
      </p:sp>
      <p:sp>
        <p:nvSpPr>
          <p:cNvPr id="2" name="Text Box 4"/>
          <p:cNvSpPr txBox="1">
            <a:spLocks noChangeArrowheads="1"/>
          </p:cNvSpPr>
          <p:nvPr/>
        </p:nvSpPr>
        <p:spPr bwMode="auto">
          <a:xfrm>
            <a:off x="395536" y="290994"/>
            <a:ext cx="8630654" cy="615553"/>
          </a:xfrm>
          <a:prstGeom prst="rect">
            <a:avLst/>
          </a:prstGeom>
          <a:noFill/>
          <a:ln w="9525">
            <a:noFill/>
            <a:miter lim="800000"/>
            <a:headEnd/>
            <a:tailEnd/>
          </a:ln>
        </p:spPr>
        <p:txBody>
          <a:bodyPr wrap="square">
            <a:spAutoFit/>
          </a:bodyPr>
          <a:lstStyle/>
          <a:p>
            <a:pPr algn="r">
              <a:spcBef>
                <a:spcPct val="50000"/>
              </a:spcBef>
            </a:pPr>
            <a:r>
              <a:rPr lang="es-ES" sz="3400" b="1" dirty="0" smtClean="0">
                <a:solidFill>
                  <a:srgbClr val="DDDDDD"/>
                </a:solidFill>
                <a:latin typeface="Lucida Console" pitchFamily="49" charset="0"/>
              </a:rPr>
              <a:t>International </a:t>
            </a:r>
            <a:r>
              <a:rPr lang="es-ES" sz="3400" b="1" dirty="0" err="1" smtClean="0">
                <a:solidFill>
                  <a:srgbClr val="DDDDDD"/>
                </a:solidFill>
                <a:latin typeface="Lucida Console" pitchFamily="49" charset="0"/>
              </a:rPr>
              <a:t>Relations</a:t>
            </a:r>
            <a:r>
              <a:rPr lang="es-ES" sz="3400" b="1" dirty="0" smtClean="0">
                <a:solidFill>
                  <a:srgbClr val="DDDDDD"/>
                </a:solidFill>
                <a:latin typeface="Lucida Console" pitchFamily="49" charset="0"/>
              </a:rPr>
              <a:t> UPC</a:t>
            </a:r>
            <a:endParaRPr lang="es-ES" sz="3400" b="1" dirty="0">
              <a:solidFill>
                <a:srgbClr val="DDDDDD"/>
              </a:solidFill>
              <a:latin typeface="Lucida Console" pitchFamily="49" charset="0"/>
            </a:endParaRPr>
          </a:p>
        </p:txBody>
      </p:sp>
      <p:pic>
        <p:nvPicPr>
          <p:cNvPr id="9" name="Imatge 8"/>
          <p:cNvPicPr>
            <a:picLocks noChangeAspect="1"/>
          </p:cNvPicPr>
          <p:nvPr/>
        </p:nvPicPr>
        <p:blipFill>
          <a:blip r:embed="rId3"/>
          <a:stretch>
            <a:fillRect/>
          </a:stretch>
        </p:blipFill>
        <p:spPr>
          <a:xfrm>
            <a:off x="3851920" y="6110455"/>
            <a:ext cx="5148072" cy="648276"/>
          </a:xfrm>
          <a:prstGeom prst="rect">
            <a:avLst/>
          </a:prstGeom>
        </p:spPr>
      </p:pic>
      <p:cxnSp>
        <p:nvCxnSpPr>
          <p:cNvPr id="10" name="Connector recte 9"/>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sp>
        <p:nvSpPr>
          <p:cNvPr id="4" name="Rectangle 3"/>
          <p:cNvSpPr/>
          <p:nvPr/>
        </p:nvSpPr>
        <p:spPr>
          <a:xfrm>
            <a:off x="395536" y="1700808"/>
            <a:ext cx="8280920" cy="2222147"/>
          </a:xfrm>
          <a:prstGeom prst="rect">
            <a:avLst/>
          </a:prstGeom>
        </p:spPr>
        <p:txBody>
          <a:bodyPr wrap="square">
            <a:spAutoFit/>
          </a:bodyPr>
          <a:lstStyle/>
          <a:p>
            <a:pPr marL="285750" indent="-285750">
              <a:lnSpc>
                <a:spcPct val="120000"/>
              </a:lnSpc>
              <a:spcBef>
                <a:spcPct val="50000"/>
              </a:spcBef>
              <a:buFont typeface="Wingdings" panose="05000000000000000000" pitchFamily="2" charset="2"/>
              <a:buChar char="Ø"/>
              <a:defRPr/>
            </a:pPr>
            <a:r>
              <a:rPr lang="en-US" sz="1600" b="1" dirty="0">
                <a:solidFill>
                  <a:srgbClr val="1A4677"/>
                </a:solidFill>
                <a:latin typeface="Verdana" pitchFamily="34" charset="0"/>
              </a:rPr>
              <a:t>ORIA- </a:t>
            </a:r>
            <a:r>
              <a:rPr lang="en-US" sz="1600" b="1" dirty="0" err="1">
                <a:solidFill>
                  <a:srgbClr val="1A4677"/>
                </a:solidFill>
                <a:latin typeface="Verdana" pitchFamily="34" charset="0"/>
              </a:rPr>
              <a:t>Oficina</a:t>
            </a:r>
            <a:r>
              <a:rPr lang="en-US" sz="1600" b="1" dirty="0">
                <a:solidFill>
                  <a:srgbClr val="1A4677"/>
                </a:solidFill>
                <a:latin typeface="Verdana" pitchFamily="34" charset="0"/>
              </a:rPr>
              <a:t> de </a:t>
            </a:r>
            <a:r>
              <a:rPr lang="en-US" sz="1600" b="1" dirty="0" err="1">
                <a:solidFill>
                  <a:srgbClr val="1A4677"/>
                </a:solidFill>
                <a:latin typeface="Verdana" pitchFamily="34" charset="0"/>
              </a:rPr>
              <a:t>Relaciones</a:t>
            </a:r>
            <a:r>
              <a:rPr lang="en-US" sz="1600" b="1" dirty="0">
                <a:solidFill>
                  <a:srgbClr val="1A4677"/>
                </a:solidFill>
                <a:latin typeface="Verdana" pitchFamily="34" charset="0"/>
              </a:rPr>
              <a:t> </a:t>
            </a:r>
            <a:r>
              <a:rPr lang="en-US" sz="1600" b="1" dirty="0" err="1">
                <a:solidFill>
                  <a:srgbClr val="1A4677"/>
                </a:solidFill>
                <a:latin typeface="Verdana" pitchFamily="34" charset="0"/>
              </a:rPr>
              <a:t>Internacionales</a:t>
            </a:r>
            <a:r>
              <a:rPr lang="en-US" sz="1600" b="1" dirty="0">
                <a:solidFill>
                  <a:srgbClr val="1A4677"/>
                </a:solidFill>
                <a:latin typeface="Verdana" pitchFamily="34" charset="0"/>
              </a:rPr>
              <a:t> y </a:t>
            </a:r>
            <a:r>
              <a:rPr lang="en-US" sz="1600" b="1" dirty="0" err="1">
                <a:solidFill>
                  <a:srgbClr val="1A4677"/>
                </a:solidFill>
                <a:latin typeface="Verdana" pitchFamily="34" charset="0"/>
              </a:rPr>
              <a:t>Admisiones</a:t>
            </a:r>
            <a:r>
              <a:rPr lang="en-US" sz="1600" b="1" dirty="0">
                <a:solidFill>
                  <a:srgbClr val="1A4677"/>
                </a:solidFill>
                <a:latin typeface="Verdana" pitchFamily="34" charset="0"/>
              </a:rPr>
              <a:t> </a:t>
            </a:r>
          </a:p>
          <a:p>
            <a:pPr>
              <a:lnSpc>
                <a:spcPct val="120000"/>
              </a:lnSpc>
              <a:spcBef>
                <a:spcPct val="50000"/>
              </a:spcBef>
              <a:defRPr/>
            </a:pPr>
            <a:r>
              <a:rPr lang="es-ES" sz="1400" i="1" dirty="0"/>
              <a:t>Gestión de las admisiones a los másteres y de la movilidad de los estudiantes </a:t>
            </a:r>
            <a:r>
              <a:rPr lang="es-ES" sz="1400" i="1" dirty="0" err="1"/>
              <a:t>outgoing</a:t>
            </a:r>
            <a:r>
              <a:rPr lang="es-ES" sz="1400" i="1" dirty="0"/>
              <a:t> y </a:t>
            </a:r>
            <a:r>
              <a:rPr lang="es-ES" sz="1400" i="1" dirty="0" err="1"/>
              <a:t>incoming</a:t>
            </a:r>
            <a:r>
              <a:rPr lang="es-ES" sz="1400" i="1" dirty="0"/>
              <a:t>    </a:t>
            </a:r>
            <a:r>
              <a:rPr lang="es-ES" sz="1400" i="1" dirty="0">
                <a:solidFill>
                  <a:srgbClr val="0070C0"/>
                </a:solidFill>
              </a:rPr>
              <a:t>masters.etseib@upc.edu</a:t>
            </a:r>
          </a:p>
          <a:p>
            <a:pPr>
              <a:lnSpc>
                <a:spcPct val="120000"/>
              </a:lnSpc>
              <a:spcBef>
                <a:spcPct val="50000"/>
              </a:spcBef>
              <a:defRPr/>
            </a:pPr>
            <a:endParaRPr lang="es-ES" i="1" dirty="0"/>
          </a:p>
          <a:p>
            <a:pPr marL="285750" indent="-285750">
              <a:buFont typeface="Wingdings" panose="05000000000000000000" pitchFamily="2" charset="2"/>
              <a:buChar char="Ø"/>
            </a:pPr>
            <a:r>
              <a:rPr lang="es-ES" sz="1600" b="1" dirty="0">
                <a:solidFill>
                  <a:srgbClr val="1A4677"/>
                </a:solidFill>
                <a:latin typeface="Verdana" pitchFamily="34" charset="0"/>
              </a:rPr>
              <a:t>UPC-OMI (Oficina de Movilidad Internacional) </a:t>
            </a:r>
            <a:r>
              <a:rPr lang="es-ES" sz="1600" i="1" dirty="0"/>
              <a:t>Información y asesoramiento sobre los trámites de visado y permiso de residencia                            </a:t>
            </a:r>
            <a:r>
              <a:rPr lang="es-ES" sz="1600" i="1" dirty="0">
                <a:solidFill>
                  <a:srgbClr val="0070C0"/>
                </a:solidFill>
              </a:rPr>
              <a:t>oficina.mobilitat.internacional@upc.edu</a:t>
            </a:r>
          </a:p>
        </p:txBody>
      </p:sp>
    </p:spTree>
    <p:extLst>
      <p:ext uri="{BB962C8B-B14F-4D97-AF65-F5344CB8AC3E}">
        <p14:creationId xmlns:p14="http://schemas.microsoft.com/office/powerpoint/2010/main" val="314310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ChangeArrowheads="1"/>
          </p:cNvSpPr>
          <p:nvPr/>
        </p:nvSpPr>
        <p:spPr bwMode="auto">
          <a:xfrm rot="5400000">
            <a:off x="4009231" y="-4045363"/>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2292" name="Text Box 4"/>
          <p:cNvSpPr txBox="1">
            <a:spLocks noChangeArrowheads="1"/>
          </p:cNvSpPr>
          <p:nvPr/>
        </p:nvSpPr>
        <p:spPr bwMode="auto">
          <a:xfrm>
            <a:off x="1582738" y="332656"/>
            <a:ext cx="7561262" cy="701675"/>
          </a:xfrm>
          <a:prstGeom prst="rect">
            <a:avLst/>
          </a:prstGeom>
          <a:noFill/>
          <a:ln w="9525">
            <a:noFill/>
            <a:miter lim="800000"/>
            <a:headEnd/>
            <a:tailEnd/>
          </a:ln>
        </p:spPr>
        <p:txBody>
          <a:bodyPr>
            <a:spAutoFit/>
          </a:bodyPr>
          <a:lstStyle/>
          <a:p>
            <a:pPr algn="r">
              <a:spcBef>
                <a:spcPct val="50000"/>
              </a:spcBef>
            </a:pPr>
            <a:r>
              <a:rPr lang="es-ES" sz="4000" b="1" dirty="0" err="1" smtClean="0">
                <a:solidFill>
                  <a:srgbClr val="DDDDDD"/>
                </a:solidFill>
                <a:latin typeface="Lucida Console" pitchFamily="49" charset="0"/>
              </a:rPr>
              <a:t>Enrollment</a:t>
            </a:r>
            <a:endParaRPr lang="es-ES" sz="4000" b="1" dirty="0">
              <a:solidFill>
                <a:srgbClr val="DDDDDD"/>
              </a:solidFill>
              <a:latin typeface="Lucida Console" pitchFamily="49" charset="0"/>
            </a:endParaRPr>
          </a:p>
        </p:txBody>
      </p:sp>
      <p:sp>
        <p:nvSpPr>
          <p:cNvPr id="12293" name="Text Box 5"/>
          <p:cNvSpPr txBox="1">
            <a:spLocks noChangeArrowheads="1"/>
          </p:cNvSpPr>
          <p:nvPr/>
        </p:nvSpPr>
        <p:spPr bwMode="auto">
          <a:xfrm>
            <a:off x="133237" y="1403120"/>
            <a:ext cx="3430651" cy="2905411"/>
          </a:xfrm>
          <a:prstGeom prst="rect">
            <a:avLst/>
          </a:prstGeom>
          <a:ln>
            <a:solidFill>
              <a:srgbClr val="1A4677"/>
            </a:solidFill>
            <a:headEnd/>
            <a:tailEnd/>
          </a:ln>
        </p:spPr>
        <p:style>
          <a:lnRef idx="2">
            <a:schemeClr val="dk1"/>
          </a:lnRef>
          <a:fillRef idx="1">
            <a:schemeClr val="lt1"/>
          </a:fillRef>
          <a:effectRef idx="0">
            <a:schemeClr val="dk1"/>
          </a:effectRef>
          <a:fontRef idx="minor">
            <a:schemeClr val="dk1"/>
          </a:fontRef>
        </p:style>
        <p:txBody>
          <a:bodyPr wrap="square">
            <a:spAutoFit/>
          </a:bodyPr>
          <a:lstStyle/>
          <a:p>
            <a:pPr marL="176213" lvl="1">
              <a:lnSpc>
                <a:spcPct val="120000"/>
              </a:lnSpc>
              <a:spcBef>
                <a:spcPct val="50000"/>
              </a:spcBef>
              <a:tabLst>
                <a:tab pos="354013" algn="l"/>
              </a:tabLst>
            </a:pPr>
            <a:endParaRPr lang="es-ES" sz="1400" b="1" dirty="0">
              <a:solidFill>
                <a:srgbClr val="004376"/>
              </a:solidFill>
              <a:latin typeface="Verdana" pitchFamily="34" charset="0"/>
            </a:endParaRPr>
          </a:p>
          <a:p>
            <a:pPr marL="176213" lvl="1">
              <a:lnSpc>
                <a:spcPct val="120000"/>
              </a:lnSpc>
              <a:spcBef>
                <a:spcPct val="50000"/>
              </a:spcBef>
              <a:tabLst>
                <a:tab pos="354013" algn="l"/>
              </a:tabLst>
            </a:pPr>
            <a:r>
              <a:rPr lang="en-US" sz="1400" b="1" dirty="0" smtClean="0">
                <a:solidFill>
                  <a:srgbClr val="004376"/>
                </a:solidFill>
                <a:latin typeface="Verdana" pitchFamily="34" charset="0"/>
              </a:rPr>
              <a:t>1st  Enrollment  </a:t>
            </a:r>
            <a:endParaRPr lang="en-US" sz="1400" dirty="0" smtClean="0">
              <a:latin typeface="Verdana" pitchFamily="34" charset="0"/>
            </a:endParaRPr>
          </a:p>
          <a:p>
            <a:pPr marL="176213" lvl="1">
              <a:lnSpc>
                <a:spcPct val="120000"/>
              </a:lnSpc>
              <a:spcBef>
                <a:spcPct val="50000"/>
              </a:spcBef>
              <a:buFont typeface="Wingdings" pitchFamily="2" charset="2"/>
              <a:buChar char="§"/>
              <a:tabLst>
                <a:tab pos="354013" algn="l"/>
              </a:tabLst>
            </a:pPr>
            <a:r>
              <a:rPr lang="es-ES" sz="1400" dirty="0" smtClean="0">
                <a:latin typeface="Verdana" pitchFamily="34" charset="0"/>
              </a:rPr>
              <a:t> </a:t>
            </a:r>
            <a:r>
              <a:rPr lang="es-ES" sz="1400" dirty="0">
                <a:solidFill>
                  <a:srgbClr val="FF0000"/>
                </a:solidFill>
                <a:latin typeface="Verdana" pitchFamily="34" charset="0"/>
              </a:rPr>
              <a:t>16 </a:t>
            </a:r>
            <a:r>
              <a:rPr lang="es-ES" sz="1400" dirty="0" err="1" smtClean="0">
                <a:solidFill>
                  <a:srgbClr val="FF0000"/>
                </a:solidFill>
                <a:latin typeface="Verdana" pitchFamily="34" charset="0"/>
              </a:rPr>
              <a:t>september</a:t>
            </a:r>
            <a:r>
              <a:rPr lang="es-ES" sz="1400" dirty="0" smtClean="0">
                <a:solidFill>
                  <a:srgbClr val="FF0000"/>
                </a:solidFill>
                <a:latin typeface="Verdana" pitchFamily="34" charset="0"/>
              </a:rPr>
              <a:t> </a:t>
            </a:r>
            <a:r>
              <a:rPr lang="es-ES" sz="1400" dirty="0" err="1" smtClean="0">
                <a:solidFill>
                  <a:schemeClr val="tx1"/>
                </a:solidFill>
                <a:latin typeface="Verdana" pitchFamily="34" charset="0"/>
              </a:rPr>
              <a:t>enrollment</a:t>
            </a:r>
            <a:endParaRPr lang="es-ES" sz="1400" dirty="0">
              <a:solidFill>
                <a:schemeClr val="tx1"/>
              </a:solidFill>
              <a:latin typeface="Verdana" pitchFamily="34" charset="0"/>
            </a:endParaRPr>
          </a:p>
          <a:p>
            <a:pPr marL="176213" lvl="1">
              <a:lnSpc>
                <a:spcPct val="120000"/>
              </a:lnSpc>
              <a:spcBef>
                <a:spcPct val="50000"/>
              </a:spcBef>
              <a:buFont typeface="Wingdings" pitchFamily="2" charset="2"/>
              <a:buChar char="§"/>
              <a:tabLst>
                <a:tab pos="354013" algn="l"/>
              </a:tabLst>
            </a:pPr>
            <a:r>
              <a:rPr lang="es-ES" sz="1400" dirty="0">
                <a:solidFill>
                  <a:schemeClr val="tx1"/>
                </a:solidFill>
                <a:latin typeface="Verdana" pitchFamily="34" charset="0"/>
              </a:rPr>
              <a:t> </a:t>
            </a:r>
            <a:r>
              <a:rPr lang="es-ES" sz="1400" dirty="0" err="1" smtClean="0">
                <a:solidFill>
                  <a:schemeClr val="tx1"/>
                </a:solidFill>
                <a:latin typeface="Verdana" pitchFamily="34" charset="0"/>
              </a:rPr>
              <a:t>october</a:t>
            </a:r>
            <a:r>
              <a:rPr lang="es-ES" sz="1400" dirty="0" smtClean="0">
                <a:solidFill>
                  <a:schemeClr val="tx1"/>
                </a:solidFill>
                <a:latin typeface="Verdana" pitchFamily="34" charset="0"/>
              </a:rPr>
              <a:t> (</a:t>
            </a:r>
            <a:r>
              <a:rPr lang="es-ES" sz="1400" dirty="0" err="1" smtClean="0">
                <a:solidFill>
                  <a:schemeClr val="tx1"/>
                </a:solidFill>
                <a:latin typeface="Verdana" pitchFamily="34" charset="0"/>
              </a:rPr>
              <a:t>extraordinary</a:t>
            </a:r>
            <a:r>
              <a:rPr lang="es-ES" sz="1400" dirty="0" smtClean="0">
                <a:solidFill>
                  <a:schemeClr val="tx1"/>
                </a:solidFill>
                <a:latin typeface="Verdana" pitchFamily="34" charset="0"/>
              </a:rPr>
              <a:t> </a:t>
            </a:r>
            <a:r>
              <a:rPr lang="es-ES" sz="1400" dirty="0" err="1" smtClean="0">
                <a:solidFill>
                  <a:schemeClr val="tx1"/>
                </a:solidFill>
                <a:latin typeface="Verdana" pitchFamily="34" charset="0"/>
              </a:rPr>
              <a:t>enrolment</a:t>
            </a:r>
            <a:r>
              <a:rPr lang="es-ES" sz="1400" dirty="0" smtClean="0">
                <a:solidFill>
                  <a:schemeClr val="tx1"/>
                </a:solidFill>
                <a:latin typeface="Verdana" pitchFamily="34" charset="0"/>
              </a:rPr>
              <a:t>)</a:t>
            </a:r>
            <a:endParaRPr lang="es-ES" sz="1400" dirty="0">
              <a:latin typeface="Verdana" pitchFamily="34" charset="0"/>
            </a:endParaRPr>
          </a:p>
          <a:p>
            <a:pPr marL="176213" lvl="1">
              <a:lnSpc>
                <a:spcPct val="120000"/>
              </a:lnSpc>
              <a:spcBef>
                <a:spcPct val="50000"/>
              </a:spcBef>
              <a:tabLst>
                <a:tab pos="354013" algn="l"/>
              </a:tabLst>
            </a:pPr>
            <a:r>
              <a:rPr lang="es-ES" sz="1200" dirty="0" smtClean="0">
                <a:latin typeface="Verdana" pitchFamily="34" charset="0"/>
              </a:rPr>
              <a:t>on-line </a:t>
            </a:r>
            <a:r>
              <a:rPr lang="es-ES" sz="1200" dirty="0" err="1" smtClean="0">
                <a:latin typeface="Verdana" pitchFamily="34" charset="0"/>
              </a:rPr>
              <a:t>through</a:t>
            </a:r>
            <a:r>
              <a:rPr lang="es-ES" sz="1200" dirty="0" smtClean="0">
                <a:latin typeface="Verdana" pitchFamily="34" charset="0"/>
              </a:rPr>
              <a:t> </a:t>
            </a:r>
            <a:r>
              <a:rPr lang="es-ES" sz="1200" dirty="0">
                <a:latin typeface="Verdana" pitchFamily="34" charset="0"/>
              </a:rPr>
              <a:t>e-secretaria</a:t>
            </a:r>
            <a:endParaRPr lang="es-ES" sz="1400" dirty="0">
              <a:latin typeface="Verdana" pitchFamily="34" charset="0"/>
            </a:endParaRPr>
          </a:p>
          <a:p>
            <a:pPr marL="176213" lvl="1">
              <a:lnSpc>
                <a:spcPct val="120000"/>
              </a:lnSpc>
              <a:spcBef>
                <a:spcPct val="50000"/>
              </a:spcBef>
              <a:buFont typeface="Wingdings" panose="05000000000000000000" pitchFamily="2" charset="2"/>
              <a:buChar char="§"/>
              <a:tabLst>
                <a:tab pos="354013" algn="l"/>
              </a:tabLst>
            </a:pPr>
            <a:r>
              <a:rPr lang="es-ES" sz="1400" dirty="0">
                <a:latin typeface="Verdana" pitchFamily="34" charset="0"/>
              </a:rPr>
              <a:t> </a:t>
            </a:r>
            <a:r>
              <a:rPr lang="es-ES" sz="1400" dirty="0" err="1" smtClean="0">
                <a:latin typeface="Verdana" pitchFamily="34" charset="0"/>
              </a:rPr>
              <a:t>Beginning</a:t>
            </a:r>
            <a:r>
              <a:rPr lang="es-ES" sz="1400" dirty="0" smtClean="0">
                <a:latin typeface="Verdana" pitchFamily="34" charset="0"/>
              </a:rPr>
              <a:t> of </a:t>
            </a:r>
            <a:r>
              <a:rPr lang="es-ES" sz="1400" dirty="0" err="1" smtClean="0">
                <a:latin typeface="Verdana" pitchFamily="34" charset="0"/>
              </a:rPr>
              <a:t>classes</a:t>
            </a:r>
            <a:r>
              <a:rPr lang="es-ES" sz="1400" dirty="0" smtClean="0">
                <a:latin typeface="Verdana" pitchFamily="34" charset="0"/>
              </a:rPr>
              <a:t> </a:t>
            </a:r>
            <a:r>
              <a:rPr lang="es-ES" sz="1400" dirty="0">
                <a:latin typeface="Verdana" pitchFamily="34" charset="0"/>
                <a:sym typeface="Wingdings" panose="05000000000000000000" pitchFamily="2" charset="2"/>
              </a:rPr>
              <a:t> </a:t>
            </a:r>
            <a:r>
              <a:rPr lang="es-ES" sz="1400" b="1" dirty="0">
                <a:solidFill>
                  <a:srgbClr val="FF0000"/>
                </a:solidFill>
                <a:latin typeface="Verdana" pitchFamily="34" charset="0"/>
                <a:sym typeface="Wingdings" panose="05000000000000000000" pitchFamily="2" charset="2"/>
              </a:rPr>
              <a:t>28 </a:t>
            </a:r>
            <a:r>
              <a:rPr lang="es-ES" sz="1400" b="1" dirty="0" err="1" smtClean="0">
                <a:solidFill>
                  <a:srgbClr val="FF0000"/>
                </a:solidFill>
                <a:latin typeface="Verdana" pitchFamily="34" charset="0"/>
                <a:sym typeface="Wingdings" panose="05000000000000000000" pitchFamily="2" charset="2"/>
              </a:rPr>
              <a:t>september</a:t>
            </a:r>
            <a:r>
              <a:rPr lang="en-US" sz="1400" dirty="0">
                <a:latin typeface="Verdana" pitchFamily="34" charset="0"/>
                <a:sym typeface="Wingdings" panose="05000000000000000000" pitchFamily="2" charset="2"/>
              </a:rPr>
              <a:t/>
            </a:r>
            <a:br>
              <a:rPr lang="en-US" sz="1400" dirty="0">
                <a:latin typeface="Verdana" pitchFamily="34" charset="0"/>
                <a:sym typeface="Wingdings" panose="05000000000000000000" pitchFamily="2" charset="2"/>
              </a:rPr>
            </a:br>
            <a:endParaRPr lang="es-ES" sz="1400" dirty="0">
              <a:latin typeface="Verdana" pitchFamily="34" charset="0"/>
            </a:endParaRPr>
          </a:p>
        </p:txBody>
      </p:sp>
      <p:pic>
        <p:nvPicPr>
          <p:cNvPr id="9" name="Imatge 8"/>
          <p:cNvPicPr>
            <a:picLocks noChangeAspect="1"/>
          </p:cNvPicPr>
          <p:nvPr/>
        </p:nvPicPr>
        <p:blipFill>
          <a:blip r:embed="rId3"/>
          <a:stretch>
            <a:fillRect/>
          </a:stretch>
        </p:blipFill>
        <p:spPr>
          <a:xfrm>
            <a:off x="3851920" y="6110455"/>
            <a:ext cx="5148072" cy="648276"/>
          </a:xfrm>
          <a:prstGeom prst="rect">
            <a:avLst/>
          </a:prstGeom>
        </p:spPr>
      </p:pic>
      <p:cxnSp>
        <p:nvCxnSpPr>
          <p:cNvPr id="10" name="Connector recte 9"/>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2" name="Imatge 1"/>
          <p:cNvPicPr>
            <a:picLocks noChangeAspect="1"/>
          </p:cNvPicPr>
          <p:nvPr/>
        </p:nvPicPr>
        <p:blipFill>
          <a:blip r:embed="rId4"/>
          <a:stretch>
            <a:fillRect/>
          </a:stretch>
        </p:blipFill>
        <p:spPr>
          <a:xfrm>
            <a:off x="3635896" y="1403119"/>
            <a:ext cx="5364097" cy="4529003"/>
          </a:xfrm>
          <a:prstGeom prst="rect">
            <a:avLst/>
          </a:prstGeom>
        </p:spPr>
      </p:pic>
      <p:sp>
        <p:nvSpPr>
          <p:cNvPr id="3" name="Oval 2"/>
          <p:cNvSpPr/>
          <p:nvPr/>
        </p:nvSpPr>
        <p:spPr>
          <a:xfrm>
            <a:off x="971600" y="5301208"/>
            <a:ext cx="2520280" cy="1296144"/>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dirty="0" err="1" smtClean="0">
                <a:solidFill>
                  <a:srgbClr val="8E042F"/>
                </a:solidFill>
              </a:rPr>
              <a:t>Documentation</a:t>
            </a:r>
            <a:r>
              <a:rPr lang="ca-ES" dirty="0" smtClean="0">
                <a:solidFill>
                  <a:srgbClr val="8E042F"/>
                </a:solidFill>
              </a:rPr>
              <a:t> of non-ETSEIB</a:t>
            </a:r>
          </a:p>
          <a:p>
            <a:pPr algn="ctr"/>
            <a:r>
              <a:rPr lang="ca-ES" dirty="0" err="1" smtClean="0">
                <a:solidFill>
                  <a:srgbClr val="8E042F"/>
                </a:solidFill>
              </a:rPr>
              <a:t>students</a:t>
            </a:r>
            <a:endParaRPr lang="ca-ES" dirty="0">
              <a:solidFill>
                <a:srgbClr val="8E042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ChangeArrowheads="1"/>
          </p:cNvSpPr>
          <p:nvPr/>
        </p:nvSpPr>
        <p:spPr bwMode="auto">
          <a:xfrm rot="5400000">
            <a:off x="4009231" y="-4036219"/>
            <a:ext cx="1125538" cy="9144000"/>
          </a:xfrm>
          <a:prstGeom prst="rect">
            <a:avLst/>
          </a:prstGeom>
          <a:solidFill>
            <a:srgbClr val="1A4677"/>
          </a:solidFill>
          <a:ln w="12700">
            <a:noFill/>
            <a:miter lim="800000"/>
            <a:headEnd/>
            <a:tailEnd/>
          </a:ln>
        </p:spPr>
        <p:txBody>
          <a:bodyPr rot="10800000" vert="eaVert" wrap="none" anchor="ctr"/>
          <a:lstStyle/>
          <a:p>
            <a:pPr algn="ctr"/>
            <a:endParaRPr lang="ca-ES"/>
          </a:p>
        </p:txBody>
      </p:sp>
      <p:sp>
        <p:nvSpPr>
          <p:cNvPr id="13316" name="Text Box 4"/>
          <p:cNvSpPr txBox="1">
            <a:spLocks noChangeArrowheads="1"/>
          </p:cNvSpPr>
          <p:nvPr/>
        </p:nvSpPr>
        <p:spPr bwMode="auto">
          <a:xfrm>
            <a:off x="1582738" y="381000"/>
            <a:ext cx="7561262" cy="707886"/>
          </a:xfrm>
          <a:prstGeom prst="rect">
            <a:avLst/>
          </a:prstGeom>
          <a:noFill/>
          <a:ln w="9525">
            <a:noFill/>
            <a:miter lim="800000"/>
            <a:headEnd/>
            <a:tailEnd/>
          </a:ln>
        </p:spPr>
        <p:txBody>
          <a:bodyPr>
            <a:spAutoFit/>
          </a:bodyPr>
          <a:lstStyle/>
          <a:p>
            <a:pPr algn="r">
              <a:spcBef>
                <a:spcPct val="50000"/>
              </a:spcBef>
            </a:pPr>
            <a:r>
              <a:rPr lang="es-ES" sz="4000" b="1" dirty="0" err="1" smtClean="0">
                <a:solidFill>
                  <a:srgbClr val="DDDDDD"/>
                </a:solidFill>
                <a:latin typeface="Lucida Console" pitchFamily="49" charset="0"/>
              </a:rPr>
              <a:t>Student</a:t>
            </a:r>
            <a:r>
              <a:rPr lang="es-ES" sz="4000" b="1" dirty="0" smtClean="0">
                <a:solidFill>
                  <a:srgbClr val="DDDDDD"/>
                </a:solidFill>
                <a:latin typeface="Lucida Console" pitchFamily="49" charset="0"/>
              </a:rPr>
              <a:t> </a:t>
            </a:r>
            <a:r>
              <a:rPr lang="es-ES" sz="4000" b="1" dirty="0" err="1" smtClean="0">
                <a:solidFill>
                  <a:srgbClr val="DDDDDD"/>
                </a:solidFill>
                <a:latin typeface="Lucida Console" pitchFamily="49" charset="0"/>
              </a:rPr>
              <a:t>pass</a:t>
            </a:r>
            <a:endParaRPr lang="es-ES" sz="4000" b="1" dirty="0">
              <a:solidFill>
                <a:srgbClr val="DDDDDD"/>
              </a:solidFill>
              <a:latin typeface="Lucida Console" pitchFamily="49" charset="0"/>
            </a:endParaRPr>
          </a:p>
        </p:txBody>
      </p:sp>
      <p:sp>
        <p:nvSpPr>
          <p:cNvPr id="13317" name="Text Box 6"/>
          <p:cNvSpPr txBox="1">
            <a:spLocks noChangeArrowheads="1"/>
          </p:cNvSpPr>
          <p:nvPr/>
        </p:nvSpPr>
        <p:spPr bwMode="auto">
          <a:xfrm>
            <a:off x="367280" y="2088958"/>
            <a:ext cx="8165160" cy="807529"/>
          </a:xfrm>
          <a:prstGeom prst="rect">
            <a:avLst/>
          </a:prstGeom>
          <a:noFill/>
          <a:ln w="9525">
            <a:noFill/>
            <a:miter lim="800000"/>
            <a:headEnd/>
            <a:tailEnd/>
          </a:ln>
        </p:spPr>
        <p:txBody>
          <a:bodyPr wrap="square">
            <a:spAutoFit/>
          </a:bodyPr>
          <a:lstStyle/>
          <a:p>
            <a:pPr>
              <a:lnSpc>
                <a:spcPct val="120000"/>
              </a:lnSpc>
              <a:spcBef>
                <a:spcPct val="50000"/>
              </a:spcBef>
            </a:pPr>
            <a:r>
              <a:rPr lang="es-ES" sz="1600" b="1" dirty="0">
                <a:latin typeface="Verdana" pitchFamily="34" charset="0"/>
              </a:rPr>
              <a:t>Procedimiento:  </a:t>
            </a:r>
            <a:r>
              <a:rPr lang="es-ES" sz="1200" dirty="0">
                <a:latin typeface="Verdana" pitchFamily="34" charset="0"/>
              </a:rPr>
              <a:t>Subir la foto en la intranet e-secretaria. Se manda por correo al domicilio que se especifique en el sistema. Tiempo de espera aproximado 15 días. Entretanto la copia de la matrícula es válida como carnet de estudiante provisional.</a:t>
            </a:r>
            <a:endParaRPr lang="en-US" sz="1600" dirty="0">
              <a:solidFill>
                <a:srgbClr val="FF0000"/>
              </a:solidFill>
              <a:latin typeface="Verdana" pitchFamily="34" charset="0"/>
            </a:endParaRPr>
          </a:p>
        </p:txBody>
      </p:sp>
      <p:pic>
        <p:nvPicPr>
          <p:cNvPr id="13318" name="Picture 3"/>
          <p:cNvPicPr>
            <a:picLocks noChangeAspect="1" noChangeArrowheads="1"/>
          </p:cNvPicPr>
          <p:nvPr/>
        </p:nvPicPr>
        <p:blipFill>
          <a:blip r:embed="rId3" cstate="print"/>
          <a:srcRect/>
          <a:stretch>
            <a:fillRect/>
          </a:stretch>
        </p:blipFill>
        <p:spPr bwMode="auto">
          <a:xfrm rot="20880225">
            <a:off x="234611" y="151469"/>
            <a:ext cx="2696253" cy="1761097"/>
          </a:xfrm>
          <a:prstGeom prst="rect">
            <a:avLst/>
          </a:prstGeom>
          <a:noFill/>
          <a:ln w="9525">
            <a:noFill/>
            <a:miter lim="800000"/>
            <a:headEnd/>
            <a:tailEnd/>
          </a:ln>
        </p:spPr>
      </p:pic>
      <p:pic>
        <p:nvPicPr>
          <p:cNvPr id="12" name="Imatge 11"/>
          <p:cNvPicPr>
            <a:picLocks noChangeAspect="1"/>
          </p:cNvPicPr>
          <p:nvPr/>
        </p:nvPicPr>
        <p:blipFill>
          <a:blip r:embed="rId4"/>
          <a:stretch>
            <a:fillRect/>
          </a:stretch>
        </p:blipFill>
        <p:spPr>
          <a:xfrm>
            <a:off x="3851920" y="6110455"/>
            <a:ext cx="5148072" cy="648276"/>
          </a:xfrm>
          <a:prstGeom prst="rect">
            <a:avLst/>
          </a:prstGeom>
        </p:spPr>
      </p:pic>
      <p:cxnSp>
        <p:nvCxnSpPr>
          <p:cNvPr id="13" name="Connector recte 12"/>
          <p:cNvCxnSpPr/>
          <p:nvPr/>
        </p:nvCxnSpPr>
        <p:spPr>
          <a:xfrm>
            <a:off x="971600" y="6021288"/>
            <a:ext cx="7956384" cy="0"/>
          </a:xfrm>
          <a:prstGeom prst="line">
            <a:avLst/>
          </a:prstGeom>
        </p:spPr>
        <p:style>
          <a:lnRef idx="1">
            <a:schemeClr val="dk1"/>
          </a:lnRef>
          <a:fillRef idx="0">
            <a:schemeClr val="dk1"/>
          </a:fillRef>
          <a:effectRef idx="0">
            <a:schemeClr val="dk1"/>
          </a:effectRef>
          <a:fontRef idx="minor">
            <a:schemeClr val="tx1"/>
          </a:fontRef>
        </p:style>
      </p:cxnSp>
      <p:pic>
        <p:nvPicPr>
          <p:cNvPr id="7" name="Imatge 6"/>
          <p:cNvPicPr>
            <a:picLocks noChangeAspect="1"/>
          </p:cNvPicPr>
          <p:nvPr/>
        </p:nvPicPr>
        <p:blipFill>
          <a:blip r:embed="rId5"/>
          <a:stretch>
            <a:fillRect/>
          </a:stretch>
        </p:blipFill>
        <p:spPr>
          <a:xfrm>
            <a:off x="539552" y="2985653"/>
            <a:ext cx="7912482" cy="3035635"/>
          </a:xfrm>
          <a:prstGeom prst="rect">
            <a:avLst/>
          </a:prstGeom>
        </p:spPr>
      </p:pic>
    </p:spTree>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811</Words>
  <Application>Microsoft Office PowerPoint</Application>
  <PresentationFormat>Presentación en pantalla (4:3)</PresentationFormat>
  <Paragraphs>199</Paragraphs>
  <Slides>31</Slides>
  <Notes>22</Notes>
  <HiddenSlides>3</HiddenSlides>
  <MMClips>0</MMClips>
  <ScaleCrop>false</ScaleCrop>
  <HeadingPairs>
    <vt:vector size="8" baseType="variant">
      <vt:variant>
        <vt:lpstr>Fuentes usadas</vt:lpstr>
      </vt:variant>
      <vt:variant>
        <vt:i4>6</vt:i4>
      </vt:variant>
      <vt:variant>
        <vt:lpstr>Tema</vt:lpstr>
      </vt:variant>
      <vt:variant>
        <vt:i4>4</vt:i4>
      </vt:variant>
      <vt:variant>
        <vt:lpstr>Servidores OLE incrustados</vt:lpstr>
      </vt:variant>
      <vt:variant>
        <vt:i4>1</vt:i4>
      </vt:variant>
      <vt:variant>
        <vt:lpstr>Títulos de diapositiva</vt:lpstr>
      </vt:variant>
      <vt:variant>
        <vt:i4>31</vt:i4>
      </vt:variant>
    </vt:vector>
  </HeadingPairs>
  <TitlesOfParts>
    <vt:vector size="42" baseType="lpstr">
      <vt:lpstr>Arial</vt:lpstr>
      <vt:lpstr>Calibri</vt:lpstr>
      <vt:lpstr>Calibri Light</vt:lpstr>
      <vt:lpstr>Lucida Console</vt:lpstr>
      <vt:lpstr>Verdana</vt:lpstr>
      <vt:lpstr>Wingdings</vt:lpstr>
      <vt:lpstr>Tema de Office</vt:lpstr>
      <vt:lpstr>Diseño personalizado</vt:lpstr>
      <vt:lpstr>1_Diseño predeterminado</vt:lpstr>
      <vt:lpstr>Diseño predeterminado</vt:lpstr>
      <vt:lpstr>Imagen de mapa de bits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General Information</vt:lpstr>
      <vt:lpstr>Presentation</vt:lpstr>
      <vt:lpstr>Duration</vt:lpstr>
      <vt:lpstr>Majors</vt:lpstr>
      <vt:lpstr>Where?</vt:lpstr>
      <vt:lpstr>Language</vt:lpstr>
      <vt:lpstr>Academic information. Course catalogue and structure</vt:lpstr>
      <vt:lpstr> Structure of the Program</vt:lpstr>
      <vt:lpstr>About the specialties...</vt:lpstr>
      <vt:lpstr>Presentación de PowerPoint</vt:lpstr>
      <vt:lpstr>Credits recognition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user</dc:creator>
  <cp:lastModifiedBy>Mireia Mata</cp:lastModifiedBy>
  <cp:revision>19</cp:revision>
  <dcterms:created xsi:type="dcterms:W3CDTF">2018-09-05T12:52:12Z</dcterms:created>
  <dcterms:modified xsi:type="dcterms:W3CDTF">2020-12-14T09:30:09Z</dcterms:modified>
</cp:coreProperties>
</file>